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6" r:id="rId2"/>
    <p:sldId id="287" r:id="rId3"/>
    <p:sldId id="288" r:id="rId4"/>
    <p:sldId id="289" r:id="rId5"/>
    <p:sldId id="290" r:id="rId6"/>
    <p:sldId id="297" r:id="rId7"/>
    <p:sldId id="292" r:id="rId8"/>
    <p:sldId id="293" r:id="rId9"/>
    <p:sldId id="294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2F03"/>
    <a:srgbClr val="DDFEAF"/>
    <a:srgbClr val="FFC38F"/>
    <a:srgbClr val="AB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/>
    <p:restoredTop sz="94631"/>
  </p:normalViewPr>
  <p:slideViewPr>
    <p:cSldViewPr snapToGrid="0" snapToObjects="1">
      <p:cViewPr>
        <p:scale>
          <a:sx n="83" d="100"/>
          <a:sy n="83" d="100"/>
        </p:scale>
        <p:origin x="1592" y="7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8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6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9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4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7AFD3-4D3B-4441-8C8E-8A436D675799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A9DC1-AE00-E544-AE9E-4355ADD10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618271" y="0"/>
            <a:ext cx="5049652" cy="6920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32367" y="148354"/>
            <a:ext cx="21385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Gamification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world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66504" y="1957912"/>
            <a:ext cx="4573625" cy="4810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48139" y="2134575"/>
            <a:ext cx="1396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world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48139" y="4056952"/>
            <a:ext cx="4229478" cy="2546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8002" y="4617023"/>
            <a:ext cx="200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Theories/models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motivation and human 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78690" y="2600455"/>
            <a:ext cx="217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design models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49571" y="534412"/>
            <a:ext cx="212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Gamification model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and/or framework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60613" y="1236597"/>
            <a:ext cx="16071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design process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89460" y="3542481"/>
            <a:ext cx="14055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 events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73222" y="6092591"/>
            <a:ext cx="19890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Non-game events</a:t>
            </a:r>
          </a:p>
        </p:txBody>
      </p:sp>
      <p:cxnSp>
        <p:nvCxnSpPr>
          <p:cNvPr id="48" name="Straight Arrow Connector 47"/>
          <p:cNvCxnSpPr>
            <a:stCxn id="45" idx="2"/>
            <a:endCxn id="46" idx="0"/>
          </p:cNvCxnSpPr>
          <p:nvPr/>
        </p:nvCxnSpPr>
        <p:spPr>
          <a:xfrm flipH="1">
            <a:off x="7092257" y="1882928"/>
            <a:ext cx="271909" cy="1659553"/>
          </a:xfrm>
          <a:prstGeom prst="straightConnector1">
            <a:avLst/>
          </a:prstGeom>
          <a:ln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6" idx="2"/>
            <a:endCxn id="47" idx="0"/>
          </p:cNvCxnSpPr>
          <p:nvPr/>
        </p:nvCxnSpPr>
        <p:spPr>
          <a:xfrm flipH="1">
            <a:off x="6767741" y="3911813"/>
            <a:ext cx="324516" cy="2180778"/>
          </a:xfrm>
          <a:prstGeom prst="straightConnector1">
            <a:avLst/>
          </a:prstGeom>
          <a:ln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3"/>
            <a:endCxn id="45" idx="0"/>
          </p:cNvCxnSpPr>
          <p:nvPr/>
        </p:nvCxnSpPr>
        <p:spPr>
          <a:xfrm>
            <a:off x="5970868" y="857578"/>
            <a:ext cx="1393298" cy="379019"/>
          </a:xfrm>
          <a:prstGeom prst="straightConnector1">
            <a:avLst/>
          </a:prstGeom>
          <a:ln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3"/>
            <a:endCxn id="46" idx="0"/>
          </p:cNvCxnSpPr>
          <p:nvPr/>
        </p:nvCxnSpPr>
        <p:spPr>
          <a:xfrm>
            <a:off x="6151716" y="2785121"/>
            <a:ext cx="940541" cy="757360"/>
          </a:xfrm>
          <a:prstGeom prst="straightConnector1">
            <a:avLst/>
          </a:prstGeom>
          <a:ln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0418" y="958696"/>
            <a:ext cx="9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683374" y="2991250"/>
            <a:ext cx="9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3461" y="5540605"/>
            <a:ext cx="10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03522" y="2603790"/>
            <a:ext cx="115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ntroduce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define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56795" y="4250049"/>
            <a:ext cx="1886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Non-game world</a:t>
            </a:r>
          </a:p>
        </p:txBody>
      </p:sp>
      <p:cxnSp>
        <p:nvCxnSpPr>
          <p:cNvPr id="57" name="Straight Arrow Connector 56"/>
          <p:cNvCxnSpPr>
            <a:stCxn id="42" idx="3"/>
            <a:endCxn id="47" idx="0"/>
          </p:cNvCxnSpPr>
          <p:nvPr/>
        </p:nvCxnSpPr>
        <p:spPr>
          <a:xfrm>
            <a:off x="6150779" y="5078688"/>
            <a:ext cx="616962" cy="1013903"/>
          </a:xfrm>
          <a:prstGeom prst="straightConnector1">
            <a:avLst/>
          </a:prstGeom>
          <a:ln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79108" y="4534773"/>
            <a:ext cx="1267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 / induce changes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users state</a:t>
            </a:r>
          </a:p>
        </p:txBody>
      </p:sp>
      <p:cxnSp>
        <p:nvCxnSpPr>
          <p:cNvPr id="3" name="Elbow Connector 2"/>
          <p:cNvCxnSpPr>
            <a:stCxn id="44" idx="1"/>
            <a:endCxn id="43" idx="1"/>
          </p:cNvCxnSpPr>
          <p:nvPr/>
        </p:nvCxnSpPr>
        <p:spPr>
          <a:xfrm rot="10800000" flipH="1" flipV="1">
            <a:off x="3849570" y="857577"/>
            <a:ext cx="129119" cy="1927543"/>
          </a:xfrm>
          <a:prstGeom prst="bentConnector3">
            <a:avLst>
              <a:gd name="adj1" fmla="val -521021"/>
            </a:avLst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3" idx="1"/>
            <a:endCxn id="42" idx="1"/>
          </p:cNvCxnSpPr>
          <p:nvPr/>
        </p:nvCxnSpPr>
        <p:spPr>
          <a:xfrm rot="10800000" flipH="1" flipV="1">
            <a:off x="3978690" y="2785120"/>
            <a:ext cx="169312" cy="2293567"/>
          </a:xfrm>
          <a:prstGeom prst="bentConnector3">
            <a:avLst>
              <a:gd name="adj1" fmla="val -347503"/>
            </a:avLst>
          </a:prstGeom>
          <a:ln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0800000" flipV="1">
            <a:off x="1993880" y="2629489"/>
            <a:ext cx="1364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theoretical foundation/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justification in</a:t>
            </a:r>
          </a:p>
        </p:txBody>
      </p:sp>
    </p:spTree>
    <p:extLst>
      <p:ext uri="{BB962C8B-B14F-4D97-AF65-F5344CB8AC3E}">
        <p14:creationId xmlns:p14="http://schemas.microsoft.com/office/powerpoint/2010/main" val="75539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Elbow Connector 24">
            <a:extLst>
              <a:ext uri="{FF2B5EF4-FFF2-40B4-BE49-F238E27FC236}">
                <a16:creationId xmlns:a16="http://schemas.microsoft.com/office/drawing/2014/main" id="{EF6FE675-C405-D240-B4F3-203D524EDE58}"/>
              </a:ext>
            </a:extLst>
          </p:cNvPr>
          <p:cNvCxnSpPr>
            <a:stCxn id="60" idx="4"/>
            <a:endCxn id="64" idx="0"/>
          </p:cNvCxnSpPr>
          <p:nvPr/>
        </p:nvCxnSpPr>
        <p:spPr>
          <a:xfrm>
            <a:off x="5619408" y="-40058"/>
            <a:ext cx="21309" cy="1004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B52F03B-ECFF-5F41-8FD5-33F0CE911DAB}"/>
              </a:ext>
            </a:extLst>
          </p:cNvPr>
          <p:cNvSpPr/>
          <p:nvPr/>
        </p:nvSpPr>
        <p:spPr>
          <a:xfrm>
            <a:off x="4742483" y="-137418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10505E-CB9B-EB40-9E52-688E8CEE9602}"/>
              </a:ext>
            </a:extLst>
          </p:cNvPr>
          <p:cNvSpPr txBox="1"/>
          <p:nvPr/>
        </p:nvSpPr>
        <p:spPr>
          <a:xfrm>
            <a:off x="4807493" y="-1140858"/>
            <a:ext cx="3342777" cy="122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                ]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Inform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Motivated,</a:t>
            </a:r>
            <a:b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BA4424-7BDD-9E4E-8623-AC71676D9CA5}"/>
              </a:ext>
            </a:extLst>
          </p:cNvPr>
          <p:cNvSpPr/>
          <p:nvPr/>
        </p:nvSpPr>
        <p:spPr>
          <a:xfrm>
            <a:off x="9194090" y="2442190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98F2AD-A6AB-E249-BD6A-353B8FEC5CD2}"/>
              </a:ext>
            </a:extLst>
          </p:cNvPr>
          <p:cNvSpPr txBox="1"/>
          <p:nvPr/>
        </p:nvSpPr>
        <p:spPr>
          <a:xfrm>
            <a:off x="9107740" y="2528929"/>
            <a:ext cx="3084259" cy="12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Increase self-behavior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3A06F1-5067-F842-BC7E-1689550F53A7}"/>
              </a:ext>
            </a:extLst>
          </p:cNvPr>
          <p:cNvSpPr/>
          <p:nvPr/>
        </p:nvSpPr>
        <p:spPr>
          <a:xfrm>
            <a:off x="5525050" y="96412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Elbow Connector 24">
            <a:extLst>
              <a:ext uri="{FF2B5EF4-FFF2-40B4-BE49-F238E27FC236}">
                <a16:creationId xmlns:a16="http://schemas.microsoft.com/office/drawing/2014/main" id="{F382FBC0-209E-7345-96F7-48FAC893051B}"/>
              </a:ext>
            </a:extLst>
          </p:cNvPr>
          <p:cNvCxnSpPr>
            <a:stCxn id="64" idx="2"/>
            <a:endCxn id="70" idx="0"/>
          </p:cNvCxnSpPr>
          <p:nvPr/>
        </p:nvCxnSpPr>
        <p:spPr>
          <a:xfrm flipH="1">
            <a:off x="5640337" y="1174432"/>
            <a:ext cx="380" cy="12125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66" name="Elbow Connector 24">
            <a:extLst>
              <a:ext uri="{FF2B5EF4-FFF2-40B4-BE49-F238E27FC236}">
                <a16:creationId xmlns:a16="http://schemas.microsoft.com/office/drawing/2014/main" id="{A597D578-C32F-F845-90BE-02F3AACA1DDF}"/>
              </a:ext>
            </a:extLst>
          </p:cNvPr>
          <p:cNvCxnSpPr>
            <a:stCxn id="64" idx="2"/>
            <a:endCxn id="62" idx="0"/>
          </p:cNvCxnSpPr>
          <p:nvPr/>
        </p:nvCxnSpPr>
        <p:spPr>
          <a:xfrm>
            <a:off x="5640717" y="1174432"/>
            <a:ext cx="4430298" cy="12677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182268-2E6B-2744-A8B1-AE54432C83F1}"/>
              </a:ext>
            </a:extLst>
          </p:cNvPr>
          <p:cNvSpPr txBox="1"/>
          <p:nvPr/>
        </p:nvSpPr>
        <p:spPr>
          <a:xfrm>
            <a:off x="2394198" y="599697"/>
            <a:ext cx="3416310" cy="102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Reward strategy to be motivated and to make familiar behavior based on PSD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79AECA-6EBC-F149-923D-E134F9307E64}"/>
              </a:ext>
            </a:extLst>
          </p:cNvPr>
          <p:cNvSpPr txBox="1"/>
          <p:nvPr/>
        </p:nvSpPr>
        <p:spPr>
          <a:xfrm>
            <a:off x="10037929" y="3723981"/>
            <a:ext cx="2013000" cy="66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Gameplay-consequence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EEDAC5-625F-0E4D-88CE-E80A2402940B}"/>
              </a:ext>
            </a:extLst>
          </p:cNvPr>
          <p:cNvSpPr txBox="1"/>
          <p:nvPr/>
        </p:nvSpPr>
        <p:spPr>
          <a:xfrm>
            <a:off x="4421645" y="3722967"/>
            <a:ext cx="1961526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B92C953-FEDD-FA43-97D1-4DFC17B5F28A}"/>
              </a:ext>
            </a:extLst>
          </p:cNvPr>
          <p:cNvSpPr/>
          <p:nvPr/>
        </p:nvSpPr>
        <p:spPr>
          <a:xfrm>
            <a:off x="4763412" y="2387023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A78BCA-C344-5D48-A8C7-A9C9C500EF5D}"/>
              </a:ext>
            </a:extLst>
          </p:cNvPr>
          <p:cNvSpPr txBox="1"/>
          <p:nvPr/>
        </p:nvSpPr>
        <p:spPr>
          <a:xfrm>
            <a:off x="4757246" y="2570083"/>
            <a:ext cx="2270950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Inform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attentive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3732C94-0CBF-C143-886C-AD94267DCDC5}"/>
              </a:ext>
            </a:extLst>
          </p:cNvPr>
          <p:cNvSpPr/>
          <p:nvPr/>
        </p:nvSpPr>
        <p:spPr>
          <a:xfrm>
            <a:off x="185765" y="2339008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B1EE1-C6A6-1F40-9739-1EA881B35AFC}"/>
              </a:ext>
            </a:extLst>
          </p:cNvPr>
          <p:cNvSpPr txBox="1"/>
          <p:nvPr/>
        </p:nvSpPr>
        <p:spPr>
          <a:xfrm>
            <a:off x="-57022" y="2551171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Promise reward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Raise motivation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23D221-3F75-3D49-AD8B-ADBB0649A463}"/>
              </a:ext>
            </a:extLst>
          </p:cNvPr>
          <p:cNvSpPr txBox="1"/>
          <p:nvPr/>
        </p:nvSpPr>
        <p:spPr>
          <a:xfrm>
            <a:off x="-728251" y="3679017"/>
            <a:ext cx="182957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75" name="Elbow Connector 24">
            <a:extLst>
              <a:ext uri="{FF2B5EF4-FFF2-40B4-BE49-F238E27FC236}">
                <a16:creationId xmlns:a16="http://schemas.microsoft.com/office/drawing/2014/main" id="{CCF7E106-065B-D94D-9C98-676F2B56B3FE}"/>
              </a:ext>
            </a:extLst>
          </p:cNvPr>
          <p:cNvCxnSpPr>
            <a:cxnSpLocks/>
            <a:stCxn id="64" idx="2"/>
            <a:endCxn id="72" idx="0"/>
          </p:cNvCxnSpPr>
          <p:nvPr/>
        </p:nvCxnSpPr>
        <p:spPr>
          <a:xfrm flipH="1">
            <a:off x="1083677" y="1174432"/>
            <a:ext cx="4557040" cy="116457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76" name="Elbow Connector 24">
            <a:extLst>
              <a:ext uri="{FF2B5EF4-FFF2-40B4-BE49-F238E27FC236}">
                <a16:creationId xmlns:a16="http://schemas.microsoft.com/office/drawing/2014/main" id="{18E1040E-0A1D-8E41-89E0-231B4374D410}"/>
              </a:ext>
            </a:extLst>
          </p:cNvPr>
          <p:cNvCxnSpPr>
            <a:cxnSpLocks/>
            <a:stCxn id="70" idx="4"/>
            <a:endCxn id="81" idx="0"/>
          </p:cNvCxnSpPr>
          <p:nvPr/>
        </p:nvCxnSpPr>
        <p:spPr>
          <a:xfrm>
            <a:off x="5640337" y="3721146"/>
            <a:ext cx="0" cy="10782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EBACE79-20A0-124E-8A8A-B41BE001C83E}"/>
              </a:ext>
            </a:extLst>
          </p:cNvPr>
          <p:cNvSpPr/>
          <p:nvPr/>
        </p:nvSpPr>
        <p:spPr>
          <a:xfrm>
            <a:off x="3458512" y="6116883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06157EC-C06C-6245-82E5-E1BBB3490DBF}"/>
              </a:ext>
            </a:extLst>
          </p:cNvPr>
          <p:cNvSpPr txBox="1"/>
          <p:nvPr/>
        </p:nvSpPr>
        <p:spPr>
          <a:xfrm>
            <a:off x="3251583" y="6293188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Give suggestion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Focus attention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attentive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93962A-9FD8-0D48-8B29-5FB00C2787FF}"/>
              </a:ext>
            </a:extLst>
          </p:cNvPr>
          <p:cNvSpPr/>
          <p:nvPr/>
        </p:nvSpPr>
        <p:spPr>
          <a:xfrm>
            <a:off x="6133185" y="6122496"/>
            <a:ext cx="1795822" cy="1415784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41F3E72-0813-BF41-994F-8477EAF93E58}"/>
              </a:ext>
            </a:extLst>
          </p:cNvPr>
          <p:cNvSpPr txBox="1"/>
          <p:nvPr/>
        </p:nvSpPr>
        <p:spPr>
          <a:xfrm>
            <a:off x="6296677" y="6343835"/>
            <a:ext cx="1634065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Inform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787AA3F-7A4A-2643-8DE7-511F18FC664F}"/>
              </a:ext>
            </a:extLst>
          </p:cNvPr>
          <p:cNvSpPr/>
          <p:nvPr/>
        </p:nvSpPr>
        <p:spPr>
          <a:xfrm>
            <a:off x="5521902" y="4799374"/>
            <a:ext cx="236869" cy="22317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2" name="Elbow Connector 24">
            <a:extLst>
              <a:ext uri="{FF2B5EF4-FFF2-40B4-BE49-F238E27FC236}">
                <a16:creationId xmlns:a16="http://schemas.microsoft.com/office/drawing/2014/main" id="{5F5CA1BD-B645-D547-8B31-0BB2700509D7}"/>
              </a:ext>
            </a:extLst>
          </p:cNvPr>
          <p:cNvCxnSpPr>
            <a:stCxn id="81" idx="2"/>
            <a:endCxn id="77" idx="0"/>
          </p:cNvCxnSpPr>
          <p:nvPr/>
        </p:nvCxnSpPr>
        <p:spPr>
          <a:xfrm flipH="1">
            <a:off x="4356424" y="5022550"/>
            <a:ext cx="1283913" cy="109433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83" name="Elbow Connector 24">
            <a:extLst>
              <a:ext uri="{FF2B5EF4-FFF2-40B4-BE49-F238E27FC236}">
                <a16:creationId xmlns:a16="http://schemas.microsoft.com/office/drawing/2014/main" id="{F8417D91-57F0-BC4A-8AC7-D28B40A72431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5640337" y="5022550"/>
            <a:ext cx="1390759" cy="10999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DA877B7-FB2D-A045-8641-B4F53C75947E}"/>
              </a:ext>
            </a:extLst>
          </p:cNvPr>
          <p:cNvSpPr txBox="1"/>
          <p:nvPr/>
        </p:nvSpPr>
        <p:spPr>
          <a:xfrm>
            <a:off x="3348561" y="4477696"/>
            <a:ext cx="2126973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Suggestion strategy to be attentive based on PSD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DDA393-AB97-9542-89AD-D140887588DF}"/>
              </a:ext>
            </a:extLst>
          </p:cNvPr>
          <p:cNvSpPr txBox="1"/>
          <p:nvPr/>
        </p:nvSpPr>
        <p:spPr>
          <a:xfrm>
            <a:off x="6066036" y="7585794"/>
            <a:ext cx="2225751" cy="54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71CA75-0A38-DC4D-AC81-A05C0039F2D6}"/>
              </a:ext>
            </a:extLst>
          </p:cNvPr>
          <p:cNvSpPr txBox="1"/>
          <p:nvPr/>
        </p:nvSpPr>
        <p:spPr>
          <a:xfrm>
            <a:off x="3204889" y="7541557"/>
            <a:ext cx="1829571" cy="6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87" name="Elbow Connector 24">
            <a:extLst>
              <a:ext uri="{FF2B5EF4-FFF2-40B4-BE49-F238E27FC236}">
                <a16:creationId xmlns:a16="http://schemas.microsoft.com/office/drawing/2014/main" id="{32FB22FC-3CF8-5C40-BF43-C7125B3470EA}"/>
              </a:ext>
            </a:extLst>
          </p:cNvPr>
          <p:cNvCxnSpPr>
            <a:cxnSpLocks/>
            <a:stCxn id="77" idx="4"/>
            <a:endCxn id="92" idx="0"/>
          </p:cNvCxnSpPr>
          <p:nvPr/>
        </p:nvCxnSpPr>
        <p:spPr>
          <a:xfrm>
            <a:off x="4356424" y="7532667"/>
            <a:ext cx="505" cy="9208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CBEDDBAD-4D6C-9046-96DF-092FC749073C}"/>
              </a:ext>
            </a:extLst>
          </p:cNvPr>
          <p:cNvSpPr/>
          <p:nvPr/>
        </p:nvSpPr>
        <p:spPr>
          <a:xfrm>
            <a:off x="3480688" y="919555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9762E0-EFFC-F440-802F-DB6BA4C7E447}"/>
              </a:ext>
            </a:extLst>
          </p:cNvPr>
          <p:cNvSpPr txBox="1"/>
          <p:nvPr/>
        </p:nvSpPr>
        <p:spPr>
          <a:xfrm>
            <a:off x="3240254" y="9255211"/>
            <a:ext cx="3329443" cy="150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Show cond. to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View cond. </a:t>
            </a:r>
            <a:r>
              <a:rPr lang="en-US" sz="2200" kern="0" dirty="0">
                <a:solidFill>
                  <a:prstClr val="black"/>
                </a:solidFill>
              </a:rPr>
              <a:t>o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known cond. to achieve next level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1B9408C-FC4C-6A47-AB39-FA534D79B665}"/>
              </a:ext>
            </a:extLst>
          </p:cNvPr>
          <p:cNvSpPr/>
          <p:nvPr/>
        </p:nvSpPr>
        <p:spPr>
          <a:xfrm>
            <a:off x="4241262" y="8453527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Elbow Connector 24">
            <a:extLst>
              <a:ext uri="{FF2B5EF4-FFF2-40B4-BE49-F238E27FC236}">
                <a16:creationId xmlns:a16="http://schemas.microsoft.com/office/drawing/2014/main" id="{DFF8DF7B-6AFB-1441-9A48-6E165A0372AA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4356929" y="8663830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2118C3C-9F6C-2E49-9488-786BB1648019}"/>
              </a:ext>
            </a:extLst>
          </p:cNvPr>
          <p:cNvSpPr txBox="1"/>
          <p:nvPr/>
        </p:nvSpPr>
        <p:spPr>
          <a:xfrm>
            <a:off x="2458660" y="8235192"/>
            <a:ext cx="1746131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 strategy by level</a:t>
            </a:r>
          </a:p>
        </p:txBody>
      </p:sp>
      <p:cxnSp>
        <p:nvCxnSpPr>
          <p:cNvPr id="101" name="Elbow Connector 24">
            <a:extLst>
              <a:ext uri="{FF2B5EF4-FFF2-40B4-BE49-F238E27FC236}">
                <a16:creationId xmlns:a16="http://schemas.microsoft.com/office/drawing/2014/main" id="{5A40AEE8-F702-F64B-8FD1-D03AA1ED4047}"/>
              </a:ext>
            </a:extLst>
          </p:cNvPr>
          <p:cNvCxnSpPr>
            <a:cxnSpLocks/>
            <a:stCxn id="72" idx="4"/>
            <a:endCxn id="104" idx="0"/>
          </p:cNvCxnSpPr>
          <p:nvPr/>
        </p:nvCxnSpPr>
        <p:spPr>
          <a:xfrm flipH="1">
            <a:off x="1063842" y="3754792"/>
            <a:ext cx="19835" cy="96129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EB4591D5-376D-E44F-8C5A-99D3C331124B}"/>
              </a:ext>
            </a:extLst>
          </p:cNvPr>
          <p:cNvSpPr/>
          <p:nvPr/>
        </p:nvSpPr>
        <p:spPr>
          <a:xfrm>
            <a:off x="187601" y="5483515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805295-DB56-7348-A996-2B0934F68FAC}"/>
              </a:ext>
            </a:extLst>
          </p:cNvPr>
          <p:cNvSpPr txBox="1"/>
          <p:nvPr/>
        </p:nvSpPr>
        <p:spPr>
          <a:xfrm>
            <a:off x="-52833" y="5543169"/>
            <a:ext cx="3329443" cy="150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promise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 the</a:t>
            </a:r>
            <a:b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of points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A2C857E-8E30-0743-98EB-2D82E5567076}"/>
              </a:ext>
            </a:extLst>
          </p:cNvPr>
          <p:cNvSpPr/>
          <p:nvPr/>
        </p:nvSpPr>
        <p:spPr>
          <a:xfrm>
            <a:off x="948175" y="4716085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5" name="Elbow Connector 24">
            <a:extLst>
              <a:ext uri="{FF2B5EF4-FFF2-40B4-BE49-F238E27FC236}">
                <a16:creationId xmlns:a16="http://schemas.microsoft.com/office/drawing/2014/main" id="{88F9F35F-43D7-DB4A-9807-A535071394ED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1063842" y="4926388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7010E6-2B0F-FB49-8E7B-7790F8DA34DF}"/>
              </a:ext>
            </a:extLst>
          </p:cNvPr>
          <p:cNvSpPr txBox="1"/>
          <p:nvPr/>
        </p:nvSpPr>
        <p:spPr>
          <a:xfrm>
            <a:off x="-768167" y="4365230"/>
            <a:ext cx="174613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reward strategy</a:t>
            </a:r>
            <a:r>
              <a:rPr lang="en-US" i="1" kern="0" dirty="0">
                <a:solidFill>
                  <a:prstClr val="black"/>
                </a:solidFill>
              </a:rPr>
              <a:t>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 points</a:t>
            </a:r>
          </a:p>
        </p:txBody>
      </p:sp>
      <p:cxnSp>
        <p:nvCxnSpPr>
          <p:cNvPr id="112" name="Elbow Connector 24">
            <a:extLst>
              <a:ext uri="{FF2B5EF4-FFF2-40B4-BE49-F238E27FC236}">
                <a16:creationId xmlns:a16="http://schemas.microsoft.com/office/drawing/2014/main" id="{F11217B1-41EB-F24A-A0E9-F071970393D6}"/>
              </a:ext>
            </a:extLst>
          </p:cNvPr>
          <p:cNvCxnSpPr>
            <a:cxnSpLocks/>
            <a:stCxn id="62" idx="4"/>
            <a:endCxn id="115" idx="0"/>
          </p:cNvCxnSpPr>
          <p:nvPr/>
        </p:nvCxnSpPr>
        <p:spPr>
          <a:xfrm flipH="1">
            <a:off x="10044493" y="3776313"/>
            <a:ext cx="26522" cy="9663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2816A3E1-3ACE-A94C-B3F2-BA48130E78FC}"/>
              </a:ext>
            </a:extLst>
          </p:cNvPr>
          <p:cNvSpPr/>
          <p:nvPr/>
        </p:nvSpPr>
        <p:spPr>
          <a:xfrm>
            <a:off x="9168252" y="5510106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989C6E4-2246-AD4C-8383-2E86BE70A3D5}"/>
              </a:ext>
            </a:extLst>
          </p:cNvPr>
          <p:cNvSpPr txBox="1"/>
          <p:nvPr/>
        </p:nvSpPr>
        <p:spPr>
          <a:xfrm>
            <a:off x="9132070" y="5705224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 points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89273E-FAEF-FC44-9F24-B71A008EC77D}"/>
              </a:ext>
            </a:extLst>
          </p:cNvPr>
          <p:cNvSpPr/>
          <p:nvPr/>
        </p:nvSpPr>
        <p:spPr>
          <a:xfrm>
            <a:off x="9928826" y="4742676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6" name="Elbow Connector 24">
            <a:extLst>
              <a:ext uri="{FF2B5EF4-FFF2-40B4-BE49-F238E27FC236}">
                <a16:creationId xmlns:a16="http://schemas.microsoft.com/office/drawing/2014/main" id="{5845724A-E4AB-5742-A743-F6A5CDBF5AF6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10044493" y="4952979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3B388DA-0189-0447-82E7-0830969E0398}"/>
              </a:ext>
            </a:extLst>
          </p:cNvPr>
          <p:cNvSpPr txBox="1"/>
          <p:nvPr/>
        </p:nvSpPr>
        <p:spPr>
          <a:xfrm>
            <a:off x="8146224" y="4391821"/>
            <a:ext cx="174613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strategy by points</a:t>
            </a:r>
          </a:p>
        </p:txBody>
      </p:sp>
    </p:spTree>
    <p:extLst>
      <p:ext uri="{BB962C8B-B14F-4D97-AF65-F5344CB8AC3E}">
        <p14:creationId xmlns:p14="http://schemas.microsoft.com/office/powerpoint/2010/main" val="148790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44194E-24D5-BC4A-BD48-0774A0A4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5" t="16487" r="23006" b="4100"/>
          <a:stretch/>
        </p:blipFill>
        <p:spPr>
          <a:xfrm>
            <a:off x="3000359" y="6323553"/>
            <a:ext cx="7612083" cy="54461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36CB03-70CB-6E49-B65B-B2EFA9450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" t="15942" r="5348" b="5411"/>
          <a:stretch/>
        </p:blipFill>
        <p:spPr>
          <a:xfrm>
            <a:off x="848139" y="-4545496"/>
            <a:ext cx="10416209" cy="5393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B15A3-DEDF-F941-A178-D437A361A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9" t="15994" r="6236" b="5203"/>
          <a:stretch/>
        </p:blipFill>
        <p:spPr>
          <a:xfrm>
            <a:off x="4513281" y="11754380"/>
            <a:ext cx="7754587" cy="5404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6443A6-3D5E-4E4D-ABED-47B132B89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80" t="67376" r="14147" b="19630"/>
          <a:stretch/>
        </p:blipFill>
        <p:spPr>
          <a:xfrm>
            <a:off x="8085913" y="17112996"/>
            <a:ext cx="4073238" cy="891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2A415-097C-484B-B148-CE9C91D0E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79" t="16039" r="13725" b="4124"/>
          <a:stretch/>
        </p:blipFill>
        <p:spPr>
          <a:xfrm>
            <a:off x="3474822" y="839086"/>
            <a:ext cx="8039595" cy="54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455">
            <a:extLst>
              <a:ext uri="{FF2B5EF4-FFF2-40B4-BE49-F238E27FC236}">
                <a16:creationId xmlns:a16="http://schemas.microsoft.com/office/drawing/2014/main" id="{529ABE65-7115-704A-9AD4-1C89280570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2686" y="931091"/>
            <a:ext cx="2997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F676891D-34E7-EB47-9817-9CB6CEBD25D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19883" y="456537"/>
            <a:ext cx="3742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CL Game Dynamic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A,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endParaRPr kumimoji="1" lang="en-US" altLang="ja-JP" sz="2400" b="1" baseline="-25000" dirty="0">
              <a:solidFill>
                <a:srgbClr val="62320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Text Box 10">
            <a:extLst>
              <a:ext uri="{FF2B5EF4-FFF2-40B4-BE49-F238E27FC236}">
                <a16:creationId xmlns:a16="http://schemas.microsoft.com/office/drawing/2014/main" id="{63E0A207-29B3-A34A-BDBC-D7B333CF0DF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19882" y="6352331"/>
            <a:ext cx="3742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CL Game Dynamic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A,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endParaRPr kumimoji="1" lang="en-US" altLang="ja-JP" sz="2400" b="1" baseline="-25000" dirty="0">
              <a:solidFill>
                <a:srgbClr val="62320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8" name="Shape 455">
            <a:extLst>
              <a:ext uri="{FF2B5EF4-FFF2-40B4-BE49-F238E27FC236}">
                <a16:creationId xmlns:a16="http://schemas.microsoft.com/office/drawing/2014/main" id="{C2A1ACC5-521E-0644-9BE3-008EA567D6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166"/>
          <a:stretch/>
        </p:blipFill>
        <p:spPr>
          <a:xfrm>
            <a:off x="10462685" y="6913793"/>
            <a:ext cx="2997200" cy="16211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 Box 10">
            <a:extLst>
              <a:ext uri="{FF2B5EF4-FFF2-40B4-BE49-F238E27FC236}">
                <a16:creationId xmlns:a16="http://schemas.microsoft.com/office/drawing/2014/main" id="{1D5F26FB-6B35-6543-9AB3-C0154C628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19883" y="3448087"/>
            <a:ext cx="3742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CL Game Dynamic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C,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endParaRPr kumimoji="1" lang="en-US" altLang="ja-JP" sz="2400" b="1" baseline="-25000" dirty="0">
              <a:solidFill>
                <a:srgbClr val="62320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0" name="Shape 455">
            <a:extLst>
              <a:ext uri="{FF2B5EF4-FFF2-40B4-BE49-F238E27FC236}">
                <a16:creationId xmlns:a16="http://schemas.microsoft.com/office/drawing/2014/main" id="{26E0ED0E-9621-6949-8175-94AB212B83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166"/>
          <a:stretch/>
        </p:blipFill>
        <p:spPr>
          <a:xfrm>
            <a:off x="10495885" y="3899647"/>
            <a:ext cx="2997200" cy="16211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3">
            <a:extLst>
              <a:ext uri="{FF2B5EF4-FFF2-40B4-BE49-F238E27FC236}">
                <a16:creationId xmlns:a16="http://schemas.microsoft.com/office/drawing/2014/main" id="{C6FECA63-CD15-0B45-A64D-9A174C804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8960" y="1365420"/>
            <a:ext cx="3814588" cy="3387950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46B94535-D700-9240-990A-4DA39C06F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5454" y="2183954"/>
            <a:ext cx="3474591" cy="1326685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AF6F12-F8E5-B744-9CC9-FF093AA2D3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80139" y="2976607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3EE17D-D7E3-F545-97B5-7EFD44A4B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6767" y="2954815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21" name="Picture 20" descr="Untitled drawing (1).png">
            <a:extLst>
              <a:ext uri="{FF2B5EF4-FFF2-40B4-BE49-F238E27FC236}">
                <a16:creationId xmlns:a16="http://schemas.microsoft.com/office/drawing/2014/main" id="{9171EEC6-0531-724F-957A-2454A9F62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34" y="3019876"/>
            <a:ext cx="269320" cy="28531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Line 4">
            <a:extLst>
              <a:ext uri="{FF2B5EF4-FFF2-40B4-BE49-F238E27FC236}">
                <a16:creationId xmlns:a16="http://schemas.microsoft.com/office/drawing/2014/main" id="{4E405DB8-CF8F-074A-B49A-36948350A8B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97579" y="2455452"/>
            <a:ext cx="1687976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Line 5">
            <a:extLst>
              <a:ext uri="{FF2B5EF4-FFF2-40B4-BE49-F238E27FC236}">
                <a16:creationId xmlns:a16="http://schemas.microsoft.com/office/drawing/2014/main" id="{36E60F06-D5E7-934D-BEA8-C762C9CFDF2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646216" y="2689933"/>
            <a:ext cx="165191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0" name="Picture 49" descr="300px-French_suits.svg.png">
            <a:extLst>
              <a:ext uri="{FF2B5EF4-FFF2-40B4-BE49-F238E27FC236}">
                <a16:creationId xmlns:a16="http://schemas.microsoft.com/office/drawing/2014/main" id="{08EF322C-5D54-9144-BABE-FD0204ED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8" t="46643" b="-1"/>
          <a:stretch/>
        </p:blipFill>
        <p:spPr>
          <a:xfrm>
            <a:off x="8966965" y="3034159"/>
            <a:ext cx="257945" cy="271028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67AD739-A77A-5046-BCE2-0760842B1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91550" y="4033081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 err="1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 err="1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64" name="Line 4">
            <a:extLst>
              <a:ext uri="{FF2B5EF4-FFF2-40B4-BE49-F238E27FC236}">
                <a16:creationId xmlns:a16="http://schemas.microsoft.com/office/drawing/2014/main" id="{B15A5422-6007-9541-83F1-18EFEC2DB6BF}"/>
              </a:ext>
            </a:extLst>
          </p:cNvPr>
          <p:cNvSpPr>
            <a:spLocks noChangeAspect="1" noChangeShapeType="1"/>
          </p:cNvSpPr>
          <p:nvPr/>
        </p:nvSpPr>
        <p:spPr bwMode="auto">
          <a:xfrm rot="19740000">
            <a:off x="7786364" y="3618041"/>
            <a:ext cx="103978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Line 5">
            <a:extLst>
              <a:ext uri="{FF2B5EF4-FFF2-40B4-BE49-F238E27FC236}">
                <a16:creationId xmlns:a16="http://schemas.microsoft.com/office/drawing/2014/main" id="{47BAB7C6-631F-684F-9CB6-6CCB1FE5EEEE}"/>
              </a:ext>
            </a:extLst>
          </p:cNvPr>
          <p:cNvSpPr>
            <a:spLocks noChangeAspect="1" noChangeShapeType="1"/>
          </p:cNvSpPr>
          <p:nvPr/>
        </p:nvSpPr>
        <p:spPr bwMode="auto">
          <a:xfrm rot="19740000" flipH="1">
            <a:off x="7910982" y="3779932"/>
            <a:ext cx="103112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Line 4">
            <a:extLst>
              <a:ext uri="{FF2B5EF4-FFF2-40B4-BE49-F238E27FC236}">
                <a16:creationId xmlns:a16="http://schemas.microsoft.com/office/drawing/2014/main" id="{C47EF6EA-C9CE-B944-9992-BB3C13842567}"/>
              </a:ext>
            </a:extLst>
          </p:cNvPr>
          <p:cNvSpPr>
            <a:spLocks noChangeAspect="1" noChangeShapeType="1"/>
          </p:cNvSpPr>
          <p:nvPr/>
        </p:nvSpPr>
        <p:spPr bwMode="auto">
          <a:xfrm rot="1860000">
            <a:off x="6281390" y="3675232"/>
            <a:ext cx="1018829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1" name="Line 5">
            <a:extLst>
              <a:ext uri="{FF2B5EF4-FFF2-40B4-BE49-F238E27FC236}">
                <a16:creationId xmlns:a16="http://schemas.microsoft.com/office/drawing/2014/main" id="{F6CA61A1-61F5-5546-988B-BEC10FF9CC60}"/>
              </a:ext>
            </a:extLst>
          </p:cNvPr>
          <p:cNvSpPr>
            <a:spLocks noChangeAspect="1" noChangeShapeType="1"/>
          </p:cNvSpPr>
          <p:nvPr/>
        </p:nvSpPr>
        <p:spPr bwMode="auto">
          <a:xfrm rot="1860000" flipH="1">
            <a:off x="6082459" y="3741554"/>
            <a:ext cx="103112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Text Box 10">
            <a:extLst>
              <a:ext uri="{FF2B5EF4-FFF2-40B4-BE49-F238E27FC236}">
                <a16:creationId xmlns:a16="http://schemas.microsoft.com/office/drawing/2014/main" id="{FC0A6D2B-2ADF-5040-902D-B65ADA4BC5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81336" y="4438441"/>
            <a:ext cx="3505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CL Gameplay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7C2EB8-F302-4B42-AE60-391E8B2DC46D}"/>
              </a:ext>
            </a:extLst>
          </p:cNvPr>
          <p:cNvCxnSpPr>
            <a:cxnSpLocks/>
          </p:cNvCxnSpPr>
          <p:nvPr/>
        </p:nvCxnSpPr>
        <p:spPr>
          <a:xfrm flipV="1">
            <a:off x="5686419" y="4033082"/>
            <a:ext cx="393609" cy="383155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DD7A2B4-49F0-7A40-85E2-E30AB650FA25}"/>
              </a:ext>
            </a:extLst>
          </p:cNvPr>
          <p:cNvSpPr/>
          <p:nvPr/>
        </p:nvSpPr>
        <p:spPr>
          <a:xfrm>
            <a:off x="7461179" y="2306108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13C2749-64D1-4D4E-A3CB-6564A5CB878B}"/>
              </a:ext>
            </a:extLst>
          </p:cNvPr>
          <p:cNvCxnSpPr>
            <a:cxnSpLocks/>
            <a:stCxn id="81" idx="0"/>
            <a:endCxn id="8" idx="1"/>
          </p:cNvCxnSpPr>
          <p:nvPr/>
        </p:nvCxnSpPr>
        <p:spPr>
          <a:xfrm rot="5400000" flipH="1" flipV="1">
            <a:off x="7979841" y="266066"/>
            <a:ext cx="1618738" cy="2461346"/>
          </a:xfrm>
          <a:prstGeom prst="curvedConnector2">
            <a:avLst/>
          </a:prstGeom>
          <a:ln w="38100">
            <a:solidFill>
              <a:srgbClr val="6E2F0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B35A0C5-0F4E-8846-AACD-38A677068C9E}"/>
              </a:ext>
            </a:extLst>
          </p:cNvPr>
          <p:cNvSpPr/>
          <p:nvPr/>
        </p:nvSpPr>
        <p:spPr>
          <a:xfrm>
            <a:off x="8306254" y="3455206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4592058-D36E-9547-8A14-E6CB27EBA4D0}"/>
              </a:ext>
            </a:extLst>
          </p:cNvPr>
          <p:cNvSpPr/>
          <p:nvPr/>
        </p:nvSpPr>
        <p:spPr>
          <a:xfrm>
            <a:off x="6548858" y="3472069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B7189C04-C6C4-CD4E-B3C8-51E6BE189C46}"/>
              </a:ext>
            </a:extLst>
          </p:cNvPr>
          <p:cNvCxnSpPr>
            <a:cxnSpLocks/>
            <a:stCxn id="85" idx="6"/>
            <a:endCxn id="79" idx="1"/>
          </p:cNvCxnSpPr>
          <p:nvPr/>
        </p:nvCxnSpPr>
        <p:spPr>
          <a:xfrm flipV="1">
            <a:off x="8500970" y="3678920"/>
            <a:ext cx="1518913" cy="9337"/>
          </a:xfrm>
          <a:prstGeom prst="straightConnector1">
            <a:avLst/>
          </a:prstGeom>
          <a:ln w="38100">
            <a:solidFill>
              <a:srgbClr val="6E2F0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82A41B78-B662-DB4F-AA99-FC2B089BBCBA}"/>
              </a:ext>
            </a:extLst>
          </p:cNvPr>
          <p:cNvCxnSpPr>
            <a:cxnSpLocks/>
            <a:stCxn id="86" idx="4"/>
            <a:endCxn id="77" idx="1"/>
          </p:cNvCxnSpPr>
          <p:nvPr/>
        </p:nvCxnSpPr>
        <p:spPr>
          <a:xfrm rot="16200000" flipH="1">
            <a:off x="7010553" y="3573834"/>
            <a:ext cx="2644993" cy="3373666"/>
          </a:xfrm>
          <a:prstGeom prst="curvedConnector2">
            <a:avLst/>
          </a:prstGeom>
          <a:ln w="38100">
            <a:solidFill>
              <a:srgbClr val="6E2F0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71E591FA-F749-5848-B132-FC29A9C402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23721" y="289675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9F94E18-9C43-174A-B65B-AAD5CEABF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83718" y="289675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BB4F402-9757-D741-B447-ABEBE10375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03719" y="289675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6AA5F6C-0CE9-3846-ACD6-94DCE026A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94771" y="289675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DD540FB-0A9E-AD4F-A217-FE004159DD20}"/>
              </a:ext>
            </a:extLst>
          </p:cNvPr>
          <p:cNvSpPr/>
          <p:nvPr/>
        </p:nvSpPr>
        <p:spPr>
          <a:xfrm>
            <a:off x="2474823" y="2310148"/>
            <a:ext cx="2586957" cy="1640756"/>
          </a:xfrm>
          <a:prstGeom prst="rightArrow">
            <a:avLst>
              <a:gd name="adj1" fmla="val 57045"/>
              <a:gd name="adj2" fmla="val 48376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Application of Persuasive Game Design Strategies</a:t>
            </a:r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B7CD9413-F8C9-B04C-889C-FFFE56D2DBFF}"/>
              </a:ext>
            </a:extLst>
          </p:cNvPr>
          <p:cNvSpPr/>
          <p:nvPr/>
        </p:nvSpPr>
        <p:spPr>
          <a:xfrm>
            <a:off x="-2983020" y="8067017"/>
            <a:ext cx="2219966" cy="86461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2" name="Picture 141" descr="Untitled drawing (4).png">
            <a:extLst>
              <a:ext uri="{FF2B5EF4-FFF2-40B4-BE49-F238E27FC236}">
                <a16:creationId xmlns:a16="http://schemas.microsoft.com/office/drawing/2014/main" id="{A4CA2448-E87D-1A46-9A00-EB0EC83D0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622" y="8547019"/>
            <a:ext cx="180728" cy="172782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DCC5706F-E4AD-EE4A-BC1B-ED2A16DDF494}"/>
              </a:ext>
            </a:extLst>
          </p:cNvPr>
          <p:cNvSpPr txBox="1"/>
          <p:nvPr/>
        </p:nvSpPr>
        <p:spPr>
          <a:xfrm>
            <a:off x="-2582719" y="8498034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 New Roman" panose="02020603050405020304" pitchFamily="18" charset="0"/>
              </a:rPr>
              <a:t>Game elements</a:t>
            </a:r>
          </a:p>
        </p:txBody>
      </p:sp>
      <p:sp useBgFill="1">
        <p:nvSpPr>
          <p:cNvPr id="144" name="TextBox 143">
            <a:extLst>
              <a:ext uri="{FF2B5EF4-FFF2-40B4-BE49-F238E27FC236}">
                <a16:creationId xmlns:a16="http://schemas.microsoft.com/office/drawing/2014/main" id="{EC03FC60-34D8-8D43-9C18-D7CB66D196F9}"/>
              </a:ext>
            </a:extLst>
          </p:cNvPr>
          <p:cNvSpPr txBox="1"/>
          <p:nvPr/>
        </p:nvSpPr>
        <p:spPr>
          <a:xfrm>
            <a:off x="-2555259" y="8111389"/>
            <a:ext cx="143353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sz="2000" i="1" dirty="0">
                <a:latin typeface="Times New Roman" panose="02020603050405020304" pitchFamily="18" charset="0"/>
              </a:rPr>
              <a:t>Player roles</a:t>
            </a:r>
          </a:p>
        </p:txBody>
      </p:sp>
      <p:pic>
        <p:nvPicPr>
          <p:cNvPr id="145" name="Picture 144" descr="300px-French_suits.svg.png">
            <a:extLst>
              <a:ext uri="{FF2B5EF4-FFF2-40B4-BE49-F238E27FC236}">
                <a16:creationId xmlns:a16="http://schemas.microsoft.com/office/drawing/2014/main" id="{66209F3D-3894-E140-A627-089E1AF72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9156" y="8125119"/>
            <a:ext cx="338554" cy="338554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885AB4B-A4C7-1545-909F-CE2BB3A4A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44269" y="8564688"/>
            <a:ext cx="144301" cy="130926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8271E8B7-EE81-A349-AA59-D1DCE5FD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39096" y="8719801"/>
            <a:ext cx="146343" cy="148539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B9D8668-FD22-464D-A183-7E941E813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66622" y="8702767"/>
            <a:ext cx="204100" cy="164667"/>
          </a:xfrm>
          <a:prstGeom prst="rect">
            <a:avLst/>
          </a:prstGeom>
        </p:spPr>
      </p:pic>
      <p:sp>
        <p:nvSpPr>
          <p:cNvPr id="166" name="Oval 165">
            <a:extLst>
              <a:ext uri="{FF2B5EF4-FFF2-40B4-BE49-F238E27FC236}">
                <a16:creationId xmlns:a16="http://schemas.microsoft.com/office/drawing/2014/main" id="{68E82E0D-2C5C-1E41-A072-722BE204D2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73653" y="5903701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267A1EFC-4C44-0248-9FDA-0D0042A3A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868" y="5545831"/>
            <a:ext cx="538160" cy="38668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82D877E-F413-0E41-9FB8-BB4A1D4A8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0705" y="5525333"/>
            <a:ext cx="437483" cy="427684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726CABCF-CC55-594D-9C49-7906551E9D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19213" y="5903701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170" name="Picture 365">
            <a:extLst>
              <a:ext uri="{FF2B5EF4-FFF2-40B4-BE49-F238E27FC236}">
                <a16:creationId xmlns:a16="http://schemas.microsoft.com/office/drawing/2014/main" id="{43B4D35C-6958-9A41-89B8-9BF2D2502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1315" y="5520782"/>
            <a:ext cx="426096" cy="43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FEB8F9DF-F83E-0942-999B-1354B1B07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4130" y="5532454"/>
            <a:ext cx="468318" cy="4134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Oval 171">
            <a:extLst>
              <a:ext uri="{FF2B5EF4-FFF2-40B4-BE49-F238E27FC236}">
                <a16:creationId xmlns:a16="http://schemas.microsoft.com/office/drawing/2014/main" id="{5A2A5524-6ADA-BD49-9EF1-646A62966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07399" y="5903701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FA04A11-14F7-8D48-BD1C-930199A2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55603" y="5903701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E9EA610A-A32B-7945-86AE-F8D5117D2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765" y="8521650"/>
            <a:ext cx="538160" cy="386689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6B6C5C9E-438E-8C4B-A012-04EBA4F4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5602" y="8501152"/>
            <a:ext cx="437483" cy="427684"/>
          </a:xfrm>
          <a:prstGeom prst="rect">
            <a:avLst/>
          </a:prstGeom>
        </p:spPr>
      </p:pic>
      <p:sp>
        <p:nvSpPr>
          <p:cNvPr id="184" name="Oval 183">
            <a:extLst>
              <a:ext uri="{FF2B5EF4-FFF2-40B4-BE49-F238E27FC236}">
                <a16:creationId xmlns:a16="http://schemas.microsoft.com/office/drawing/2014/main" id="{ABCE65C9-4290-9947-AB19-275AECC7C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24330" y="8824893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9D46C41-60CD-9B46-B8AC-987A9E1A15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9890" y="8824893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1C63AA5-4D89-3046-BF2B-03BB6DB0C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96542" y="8824893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58A3209C-0288-5E42-97FF-1122B5119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56539" y="8824893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188" name="Picture 187" descr="Untitled drawing (4).png">
            <a:extLst>
              <a:ext uri="{FF2B5EF4-FFF2-40B4-BE49-F238E27FC236}">
                <a16:creationId xmlns:a16="http://schemas.microsoft.com/office/drawing/2014/main" id="{F3EDD8F2-34A6-BC4D-AAA2-50E6B91AF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57" y="8534928"/>
            <a:ext cx="355030" cy="37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Picture 366">
            <a:extLst>
              <a:ext uri="{FF2B5EF4-FFF2-40B4-BE49-F238E27FC236}">
                <a16:creationId xmlns:a16="http://schemas.microsoft.com/office/drawing/2014/main" id="{A16DDB34-7512-DE4A-85AC-B65B4EC3BF7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7974" y="8515440"/>
            <a:ext cx="383769" cy="3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Oval 3">
            <a:extLst>
              <a:ext uri="{FF2B5EF4-FFF2-40B4-BE49-F238E27FC236}">
                <a16:creationId xmlns:a16="http://schemas.microsoft.com/office/drawing/2014/main" id="{E742A6DD-5CA4-0F43-A8B9-CABA48F924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829545" y="1492613"/>
            <a:ext cx="3814588" cy="3387950"/>
          </a:xfrm>
          <a:prstGeom prst="ellipse">
            <a:avLst/>
          </a:prstGeom>
          <a:solidFill>
            <a:srgbClr val="FFCC99"/>
          </a:solidFill>
          <a:ln w="9525">
            <a:round/>
            <a:headEnd/>
            <a:tailEnd/>
          </a:ln>
          <a:effectLst/>
          <a:scene3d>
            <a:camera prst="legacyPerspectiveBottom">
              <a:rot lat="19499999" lon="0" rev="0"/>
            </a:camera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0" name="Oval 4">
            <a:extLst>
              <a:ext uri="{FF2B5EF4-FFF2-40B4-BE49-F238E27FC236}">
                <a16:creationId xmlns:a16="http://schemas.microsoft.com/office/drawing/2014/main" id="{136D0849-9312-464C-8C5D-49912716D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83051" y="2311147"/>
            <a:ext cx="3474591" cy="1326685"/>
          </a:xfrm>
          <a:prstGeom prst="ellipse">
            <a:avLst/>
          </a:prstGeom>
          <a:solidFill>
            <a:srgbClr val="DAB48E"/>
          </a:solidFill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CE3D941A-CD6D-9C48-910A-27D7DE5DF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1634" y="3103800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B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0378D075-2373-C24B-B014-D3C604DC29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71738" y="3082008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207" name="Picture 206" descr="Untitled drawing (1).png">
            <a:extLst>
              <a:ext uri="{FF2B5EF4-FFF2-40B4-BE49-F238E27FC236}">
                <a16:creationId xmlns:a16="http://schemas.microsoft.com/office/drawing/2014/main" id="{25A3422C-4670-7C40-9781-95D737888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671" y="3147069"/>
            <a:ext cx="269320" cy="28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Picture 207" descr="Untitled drawing (4).png">
            <a:extLst>
              <a:ext uri="{FF2B5EF4-FFF2-40B4-BE49-F238E27FC236}">
                <a16:creationId xmlns:a16="http://schemas.microsoft.com/office/drawing/2014/main" id="{453FDAF0-3094-6543-AC27-EFECC97E4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744" y="3242935"/>
            <a:ext cx="233036" cy="27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3DBCD6A2-D02D-624B-BE11-5C86BFC1E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49" y="3199278"/>
            <a:ext cx="342498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Picture 365">
            <a:extLst>
              <a:ext uri="{FF2B5EF4-FFF2-40B4-BE49-F238E27FC236}">
                <a16:creationId xmlns:a16="http://schemas.microsoft.com/office/drawing/2014/main" id="{B11013A1-D52F-774E-89C5-5CEE87421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89" y="2980990"/>
            <a:ext cx="261075" cy="25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Picture 366">
            <a:extLst>
              <a:ext uri="{FF2B5EF4-FFF2-40B4-BE49-F238E27FC236}">
                <a16:creationId xmlns:a16="http://schemas.microsoft.com/office/drawing/2014/main" id="{2D6609A2-BD92-6747-9FC9-216D8382780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4482" y="2979274"/>
            <a:ext cx="268509" cy="2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Line 4">
            <a:extLst>
              <a:ext uri="{FF2B5EF4-FFF2-40B4-BE49-F238E27FC236}">
                <a16:creationId xmlns:a16="http://schemas.microsoft.com/office/drawing/2014/main" id="{988AA311-6499-0A48-ADCF-9E2E33D2CA3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-760926" y="2582645"/>
            <a:ext cx="1687976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7" name="Line 5">
            <a:extLst>
              <a:ext uri="{FF2B5EF4-FFF2-40B4-BE49-F238E27FC236}">
                <a16:creationId xmlns:a16="http://schemas.microsoft.com/office/drawing/2014/main" id="{C3DE2FAD-54B1-F64E-9D2F-ED29E71A924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-775325" y="2803371"/>
            <a:ext cx="165191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22" name="Picture 221" descr="300px-French_suits.svg.png">
            <a:extLst>
              <a:ext uri="{FF2B5EF4-FFF2-40B4-BE49-F238E27FC236}">
                <a16:creationId xmlns:a16="http://schemas.microsoft.com/office/drawing/2014/main" id="{7110DA19-309E-9247-9A46-723B59DF64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8" t="46643" b="-1"/>
          <a:stretch/>
        </p:blipFill>
        <p:spPr>
          <a:xfrm>
            <a:off x="1508460" y="3161352"/>
            <a:ext cx="257945" cy="271028"/>
          </a:xfrm>
          <a:prstGeom prst="rect">
            <a:avLst/>
          </a:prstGeom>
        </p:spPr>
      </p:pic>
      <p:sp>
        <p:nvSpPr>
          <p:cNvPr id="223" name="Oval 222">
            <a:extLst>
              <a:ext uri="{FF2B5EF4-FFF2-40B4-BE49-F238E27FC236}">
                <a16:creationId xmlns:a16="http://schemas.microsoft.com/office/drawing/2014/main" id="{D8DB6910-0439-3E43-83B5-6CBE68A20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66955" y="4160274"/>
            <a:ext cx="340591" cy="340591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 err="1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 err="1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91DD993C-AA43-5F44-A855-A11844B16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9011" y="4527603"/>
            <a:ext cx="380775" cy="222176"/>
          </a:xfrm>
          <a:prstGeom prst="rect">
            <a:avLst/>
          </a:prstGeom>
        </p:spPr>
      </p:pic>
      <p:sp>
        <p:nvSpPr>
          <p:cNvPr id="226" name="Line 4">
            <a:extLst>
              <a:ext uri="{FF2B5EF4-FFF2-40B4-BE49-F238E27FC236}">
                <a16:creationId xmlns:a16="http://schemas.microsoft.com/office/drawing/2014/main" id="{DCBB1CDF-3976-A542-8EED-1D0D771EECEE}"/>
              </a:ext>
            </a:extLst>
          </p:cNvPr>
          <p:cNvSpPr>
            <a:spLocks noChangeAspect="1" noChangeShapeType="1"/>
          </p:cNvSpPr>
          <p:nvPr/>
        </p:nvSpPr>
        <p:spPr bwMode="auto">
          <a:xfrm rot="19740000">
            <a:off x="327859" y="3745234"/>
            <a:ext cx="103978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7" name="Line 5">
            <a:extLst>
              <a:ext uri="{FF2B5EF4-FFF2-40B4-BE49-F238E27FC236}">
                <a16:creationId xmlns:a16="http://schemas.microsoft.com/office/drawing/2014/main" id="{1D753A4F-CFFE-C04C-A99F-6174AFBFEB08}"/>
              </a:ext>
            </a:extLst>
          </p:cNvPr>
          <p:cNvSpPr>
            <a:spLocks noChangeAspect="1" noChangeShapeType="1"/>
          </p:cNvSpPr>
          <p:nvPr/>
        </p:nvSpPr>
        <p:spPr bwMode="auto">
          <a:xfrm rot="19740000" flipH="1">
            <a:off x="452477" y="3907125"/>
            <a:ext cx="103112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01BCB340-BE9F-8B43-BB61-731AE5839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27" y="4486412"/>
            <a:ext cx="299041" cy="299041"/>
          </a:xfrm>
          <a:prstGeom prst="rect">
            <a:avLst/>
          </a:prstGeom>
        </p:spPr>
      </p:pic>
      <p:sp>
        <p:nvSpPr>
          <p:cNvPr id="229" name="Line 4">
            <a:extLst>
              <a:ext uri="{FF2B5EF4-FFF2-40B4-BE49-F238E27FC236}">
                <a16:creationId xmlns:a16="http://schemas.microsoft.com/office/drawing/2014/main" id="{14890082-F8CD-7141-B347-79A3DDEB609B}"/>
              </a:ext>
            </a:extLst>
          </p:cNvPr>
          <p:cNvSpPr>
            <a:spLocks noChangeAspect="1" noChangeShapeType="1"/>
          </p:cNvSpPr>
          <p:nvPr/>
        </p:nvSpPr>
        <p:spPr bwMode="auto">
          <a:xfrm rot="1860000">
            <a:off x="-1177115" y="3802425"/>
            <a:ext cx="1018829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0" name="Line 5">
            <a:extLst>
              <a:ext uri="{FF2B5EF4-FFF2-40B4-BE49-F238E27FC236}">
                <a16:creationId xmlns:a16="http://schemas.microsoft.com/office/drawing/2014/main" id="{593EC0AD-BDB0-484A-800B-C9477343EE07}"/>
              </a:ext>
            </a:extLst>
          </p:cNvPr>
          <p:cNvSpPr>
            <a:spLocks noChangeAspect="1" noChangeShapeType="1"/>
          </p:cNvSpPr>
          <p:nvPr/>
        </p:nvSpPr>
        <p:spPr bwMode="auto">
          <a:xfrm rot="1860000" flipH="1">
            <a:off x="-1376046" y="3868747"/>
            <a:ext cx="103112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pt-BR" sz="18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18A80F67-53C4-284B-B43D-F838EA222EE9}"/>
              </a:ext>
            </a:extLst>
          </p:cNvPr>
          <p:cNvSpPr/>
          <p:nvPr/>
        </p:nvSpPr>
        <p:spPr>
          <a:xfrm>
            <a:off x="11376" y="2468748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1783C94C-9ADA-6744-8E8B-FA4BCDAD6F3C}"/>
              </a:ext>
            </a:extLst>
          </p:cNvPr>
          <p:cNvSpPr/>
          <p:nvPr/>
        </p:nvSpPr>
        <p:spPr>
          <a:xfrm>
            <a:off x="847749" y="3582399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2068981-539E-C043-8C51-55CAA104D9FC}"/>
              </a:ext>
            </a:extLst>
          </p:cNvPr>
          <p:cNvSpPr/>
          <p:nvPr/>
        </p:nvSpPr>
        <p:spPr>
          <a:xfrm>
            <a:off x="-909647" y="3599262"/>
            <a:ext cx="194716" cy="466102"/>
          </a:xfrm>
          <a:prstGeom prst="ellipse">
            <a:avLst/>
          </a:prstGeom>
          <a:noFill/>
          <a:ln w="28575">
            <a:solidFill>
              <a:srgbClr val="6E2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 Box 10">
            <a:extLst>
              <a:ext uri="{FF2B5EF4-FFF2-40B4-BE49-F238E27FC236}">
                <a16:creationId xmlns:a16="http://schemas.microsoft.com/office/drawing/2014/main" id="{1129D0EA-2CBA-E146-9601-C9A83AFA2C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3423673" y="4486412"/>
            <a:ext cx="3124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CL process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AD2DC190-E7EF-B94B-B65A-299DD5CC39B8}"/>
              </a:ext>
            </a:extLst>
          </p:cNvPr>
          <p:cNvCxnSpPr>
            <a:cxnSpLocks/>
          </p:cNvCxnSpPr>
          <p:nvPr/>
        </p:nvCxnSpPr>
        <p:spPr>
          <a:xfrm flipV="1">
            <a:off x="-1788085" y="4107491"/>
            <a:ext cx="393609" cy="383155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6" name="Text Box 10">
            <a:extLst>
              <a:ext uri="{FF2B5EF4-FFF2-40B4-BE49-F238E27FC236}">
                <a16:creationId xmlns:a16="http://schemas.microsoft.com/office/drawing/2014/main" id="{4723316F-BA25-3740-9AF5-E8D30316702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1604785" y="1580278"/>
            <a:ext cx="28216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Interaction Pattern(L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45B9C7F-7EB3-1B42-BD99-834A07BA4324}"/>
              </a:ext>
            </a:extLst>
          </p:cNvPr>
          <p:cNvCxnSpPr>
            <a:cxnSpLocks/>
            <a:stCxn id="236" idx="2"/>
            <a:endCxn id="231" idx="0"/>
          </p:cNvCxnSpPr>
          <p:nvPr/>
        </p:nvCxnSpPr>
        <p:spPr>
          <a:xfrm>
            <a:off x="-193982" y="1949610"/>
            <a:ext cx="302716" cy="519138"/>
          </a:xfrm>
          <a:prstGeom prst="straightConnector1">
            <a:avLst/>
          </a:prstGeom>
          <a:ln w="28575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9" name="Text Box 10">
            <a:extLst>
              <a:ext uri="{FF2B5EF4-FFF2-40B4-BE49-F238E27FC236}">
                <a16:creationId xmlns:a16="http://schemas.microsoft.com/office/drawing/2014/main" id="{6397BE3B-A342-1E4D-A112-8967B767436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71371" y="4048043"/>
            <a:ext cx="1661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Interaction</a:t>
            </a:r>
            <a:b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</a:b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Pattern(L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2CB915F-68E7-A042-B7A6-1262F07D802A}"/>
              </a:ext>
            </a:extLst>
          </p:cNvPr>
          <p:cNvCxnSpPr>
            <a:cxnSpLocks/>
            <a:stCxn id="269" idx="1"/>
            <a:endCxn id="232" idx="5"/>
          </p:cNvCxnSpPr>
          <p:nvPr/>
        </p:nvCxnSpPr>
        <p:spPr>
          <a:xfrm flipH="1" flipV="1">
            <a:off x="1013950" y="3980242"/>
            <a:ext cx="557421" cy="390967"/>
          </a:xfrm>
          <a:prstGeom prst="straightConnector1">
            <a:avLst/>
          </a:prstGeom>
          <a:ln w="28575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2" name="AutoShape 18">
            <a:extLst>
              <a:ext uri="{FF2B5EF4-FFF2-40B4-BE49-F238E27FC236}">
                <a16:creationId xmlns:a16="http://schemas.microsoft.com/office/drawing/2014/main" id="{DBC4459A-FEF4-E746-83FD-95B68E662027}"/>
              </a:ext>
            </a:extLst>
          </p:cNvPr>
          <p:cNvCxnSpPr>
            <a:cxnSpLocks noChangeAspect="1" noChangeShapeType="1"/>
            <a:stCxn id="295" idx="4"/>
            <a:endCxn id="298" idx="2"/>
          </p:cNvCxnSpPr>
          <p:nvPr/>
        </p:nvCxnSpPr>
        <p:spPr bwMode="auto">
          <a:xfrm rot="10800000">
            <a:off x="-2493647" y="2183677"/>
            <a:ext cx="581848" cy="1019557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5" name="Oval 294">
            <a:extLst>
              <a:ext uri="{FF2B5EF4-FFF2-40B4-BE49-F238E27FC236}">
                <a16:creationId xmlns:a16="http://schemas.microsoft.com/office/drawing/2014/main" id="{57640ED4-2FC9-2C44-A0CE-9C67655C983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H="1">
            <a:off x="-1643404" y="2588574"/>
            <a:ext cx="692529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sp>
        <p:nvSpPr>
          <p:cNvPr id="298" name="Text Box 10">
            <a:extLst>
              <a:ext uri="{FF2B5EF4-FFF2-40B4-BE49-F238E27FC236}">
                <a16:creationId xmlns:a16="http://schemas.microsoft.com/office/drawing/2014/main" id="{F4AA612E-47FD-F642-81A9-E2BD461DE88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3272209" y="1537345"/>
            <a:ext cx="1557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I-gameplay strategy (L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212" name="Group 103">
            <a:extLst>
              <a:ext uri="{FF2B5EF4-FFF2-40B4-BE49-F238E27FC236}">
                <a16:creationId xmlns:a16="http://schemas.microsoft.com/office/drawing/2014/main" id="{C7742574-3BAE-E940-86EC-9D95962172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490672" y="2303777"/>
            <a:ext cx="443024" cy="784113"/>
            <a:chOff x="646" y="1412"/>
            <a:chExt cx="181" cy="299"/>
          </a:xfrm>
        </p:grpSpPr>
        <p:sp>
          <p:nvSpPr>
            <p:cNvPr id="213" name="Oval 104">
              <a:extLst>
                <a:ext uri="{FF2B5EF4-FFF2-40B4-BE49-F238E27FC236}">
                  <a16:creationId xmlns:a16="http://schemas.microsoft.com/office/drawing/2014/main" id="{0CA959A5-EFCB-9340-B098-0DD4693A093A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14" name="AutoShape 105">
              <a:extLst>
                <a:ext uri="{FF2B5EF4-FFF2-40B4-BE49-F238E27FC236}">
                  <a16:creationId xmlns:a16="http://schemas.microsoft.com/office/drawing/2014/main" id="{446BAF03-19F1-3C4F-A780-BCBDB4A8EF18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15" name="Oval 106">
              <a:extLst>
                <a:ext uri="{FF2B5EF4-FFF2-40B4-BE49-F238E27FC236}">
                  <a16:creationId xmlns:a16="http://schemas.microsoft.com/office/drawing/2014/main" id="{FD2DD867-687F-6A43-AA8D-8236A678A25E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cxnSp>
        <p:nvCxnSpPr>
          <p:cNvPr id="307" name="AutoShape 18">
            <a:extLst>
              <a:ext uri="{FF2B5EF4-FFF2-40B4-BE49-F238E27FC236}">
                <a16:creationId xmlns:a16="http://schemas.microsoft.com/office/drawing/2014/main" id="{0EBD0B0B-6603-394E-8452-A3986BE719F1}"/>
              </a:ext>
            </a:extLst>
          </p:cNvPr>
          <p:cNvCxnSpPr>
            <a:cxnSpLocks noChangeAspect="1" noChangeShapeType="1"/>
            <a:stCxn id="309" idx="0"/>
            <a:endCxn id="308" idx="2"/>
          </p:cNvCxnSpPr>
          <p:nvPr/>
        </p:nvCxnSpPr>
        <p:spPr bwMode="auto">
          <a:xfrm flipV="1">
            <a:off x="1843853" y="2114757"/>
            <a:ext cx="231462" cy="1069931"/>
          </a:xfrm>
          <a:prstGeom prst="bentConnector2">
            <a:avLst/>
          </a:prstGeom>
          <a:noFill/>
          <a:ln w="31750">
            <a:solidFill>
              <a:srgbClr val="5F5F5F"/>
            </a:solidFill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8" name="Text Box 10">
            <a:extLst>
              <a:ext uri="{FF2B5EF4-FFF2-40B4-BE49-F238E27FC236}">
                <a16:creationId xmlns:a16="http://schemas.microsoft.com/office/drawing/2014/main" id="{F7B90A36-8674-1148-8ED6-9688A0FE7D4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96753" y="1468426"/>
            <a:ext cx="1557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I-gameplay strategy (L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B17670A2-B19B-A04F-BF57-85457570827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H="1">
            <a:off x="882929" y="2570029"/>
            <a:ext cx="692529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ADB0F5B-9471-B544-A2EE-95173999AA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9661" y="2309658"/>
            <a:ext cx="462626" cy="772350"/>
            <a:chOff x="646" y="1412"/>
            <a:chExt cx="181" cy="299"/>
          </a:xfrm>
        </p:grpSpPr>
        <p:sp>
          <p:nvSpPr>
            <p:cNvPr id="219" name="Oval 100">
              <a:extLst>
                <a:ext uri="{FF2B5EF4-FFF2-40B4-BE49-F238E27FC236}">
                  <a16:creationId xmlns:a16="http://schemas.microsoft.com/office/drawing/2014/main" id="{F5AB50AB-F10D-4943-9CB2-F52D64C9BB9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0" name="AutoShape 101">
              <a:extLst>
                <a:ext uri="{FF2B5EF4-FFF2-40B4-BE49-F238E27FC236}">
                  <a16:creationId xmlns:a16="http://schemas.microsoft.com/office/drawing/2014/main" id="{3EDD84E8-7970-BB4F-96CD-15000369D53F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1" name="Oval 102">
              <a:extLst>
                <a:ext uri="{FF2B5EF4-FFF2-40B4-BE49-F238E27FC236}">
                  <a16:creationId xmlns:a16="http://schemas.microsoft.com/office/drawing/2014/main" id="{A3E8BE8F-564D-584D-B6D4-B21AA524A534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313" name="Text Box 10">
            <a:extLst>
              <a:ext uri="{FF2B5EF4-FFF2-40B4-BE49-F238E27FC236}">
                <a16:creationId xmlns:a16="http://schemas.microsoft.com/office/drawing/2014/main" id="{1D4479C5-B90A-D949-8F7A-47C91BBF20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5629" y="4753370"/>
            <a:ext cx="1557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I-gameplay strategy (L</a:t>
            </a:r>
            <a:r>
              <a:rPr kumimoji="1" lang="en-US" altLang="ja-JP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B271AADE-1ADE-E14C-AD41-1E8012AA8DDD}"/>
              </a:ext>
            </a:extLst>
          </p:cNvPr>
          <p:cNvCxnSpPr>
            <a:cxnSpLocks/>
            <a:stCxn id="313" idx="1"/>
            <a:endCxn id="318" idx="2"/>
          </p:cNvCxnSpPr>
          <p:nvPr/>
        </p:nvCxnSpPr>
        <p:spPr>
          <a:xfrm flipH="1" flipV="1">
            <a:off x="116197" y="4795519"/>
            <a:ext cx="549432" cy="281017"/>
          </a:xfrm>
          <a:prstGeom prst="straightConnector1">
            <a:avLst/>
          </a:prstGeom>
          <a:ln w="28575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8" name="Oval 317">
            <a:extLst>
              <a:ext uri="{FF2B5EF4-FFF2-40B4-BE49-F238E27FC236}">
                <a16:creationId xmlns:a16="http://schemas.microsoft.com/office/drawing/2014/main" id="{E41FF151-1B9D-8646-9543-64A610ADABB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H="1">
            <a:off x="-230068" y="3834595"/>
            <a:ext cx="692529" cy="1229318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grpSp>
        <p:nvGrpSpPr>
          <p:cNvPr id="201" name="Group 107">
            <a:extLst>
              <a:ext uri="{FF2B5EF4-FFF2-40B4-BE49-F238E27FC236}">
                <a16:creationId xmlns:a16="http://schemas.microsoft.com/office/drawing/2014/main" id="{0E860F45-2EDF-C647-82ED-AA20DFA782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120628" y="3575589"/>
            <a:ext cx="462626" cy="772350"/>
            <a:chOff x="646" y="1412"/>
            <a:chExt cx="181" cy="299"/>
          </a:xfrm>
        </p:grpSpPr>
        <p:sp>
          <p:nvSpPr>
            <p:cNvPr id="202" name="Oval 108">
              <a:extLst>
                <a:ext uri="{FF2B5EF4-FFF2-40B4-BE49-F238E27FC236}">
                  <a16:creationId xmlns:a16="http://schemas.microsoft.com/office/drawing/2014/main" id="{68EBE60A-1E43-3347-B033-DCFC453D61F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03" name="AutoShape 109">
              <a:extLst>
                <a:ext uri="{FF2B5EF4-FFF2-40B4-BE49-F238E27FC236}">
                  <a16:creationId xmlns:a16="http://schemas.microsoft.com/office/drawing/2014/main" id="{34C396BB-8F69-3B4C-9B76-1A25E7A4800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04" name="Oval 110">
              <a:extLst>
                <a:ext uri="{FF2B5EF4-FFF2-40B4-BE49-F238E27FC236}">
                  <a16:creationId xmlns:a16="http://schemas.microsoft.com/office/drawing/2014/main" id="{B42C3C76-59B0-E445-ADC6-71EBE6D3F0F1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pSp>
        <p:nvGrpSpPr>
          <p:cNvPr id="11" name="Group 107">
            <a:extLst>
              <a:ext uri="{FF2B5EF4-FFF2-40B4-BE49-F238E27FC236}">
                <a16:creationId xmlns:a16="http://schemas.microsoft.com/office/drawing/2014/main" id="{E6F8741A-78A3-DB45-858D-E0EBC1D216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37877" y="3448396"/>
            <a:ext cx="462626" cy="772350"/>
            <a:chOff x="646" y="1412"/>
            <a:chExt cx="181" cy="299"/>
          </a:xfrm>
        </p:grpSpPr>
        <p:sp>
          <p:nvSpPr>
            <p:cNvPr id="12" name="Oval 108">
              <a:extLst>
                <a:ext uri="{FF2B5EF4-FFF2-40B4-BE49-F238E27FC236}">
                  <a16:creationId xmlns:a16="http://schemas.microsoft.com/office/drawing/2014/main" id="{B35403ED-3512-AC45-B943-5709E8BB9E2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" name="AutoShape 109">
              <a:extLst>
                <a:ext uri="{FF2B5EF4-FFF2-40B4-BE49-F238E27FC236}">
                  <a16:creationId xmlns:a16="http://schemas.microsoft.com/office/drawing/2014/main" id="{B84D95D2-00A9-2D48-B131-1FC5DAA904F9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Oval 110">
              <a:extLst>
                <a:ext uri="{FF2B5EF4-FFF2-40B4-BE49-F238E27FC236}">
                  <a16:creationId xmlns:a16="http://schemas.microsoft.com/office/drawing/2014/main" id="{3FB9F1DC-04F9-1E46-8BB3-B072AF3EB41D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pic>
        <p:nvPicPr>
          <p:cNvPr id="61" name="Picture 60" descr="300px-French_suits.svg.png">
            <a:extLst>
              <a:ext uri="{FF2B5EF4-FFF2-40B4-BE49-F238E27FC236}">
                <a16:creationId xmlns:a16="http://schemas.microsoft.com/office/drawing/2014/main" id="{9D765F15-E23E-2C4A-B452-1E1F047D9A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3" b="50000"/>
          <a:stretch/>
        </p:blipFill>
        <p:spPr>
          <a:xfrm>
            <a:off x="7640703" y="4134718"/>
            <a:ext cx="238567" cy="255715"/>
          </a:xfrm>
          <a:prstGeom prst="rect">
            <a:avLst/>
          </a:prstGeom>
        </p:spPr>
      </p:pic>
      <p:pic>
        <p:nvPicPr>
          <p:cNvPr id="224" name="Picture 223" descr="300px-French_suits.svg.png">
            <a:extLst>
              <a:ext uri="{FF2B5EF4-FFF2-40B4-BE49-F238E27FC236}">
                <a16:creationId xmlns:a16="http://schemas.microsoft.com/office/drawing/2014/main" id="{36A63B31-43AD-AC4E-8797-381A3DCA8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3" b="50000"/>
          <a:stretch/>
        </p:blipFill>
        <p:spPr>
          <a:xfrm>
            <a:off x="182198" y="4261911"/>
            <a:ext cx="238567" cy="25571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0EE9C32-9A2E-E24E-B167-BBB3E54896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38166" y="2182465"/>
            <a:ext cx="462626" cy="772350"/>
            <a:chOff x="646" y="1412"/>
            <a:chExt cx="181" cy="299"/>
          </a:xfrm>
        </p:grpSpPr>
        <p:sp>
          <p:nvSpPr>
            <p:cNvPr id="45" name="Oval 100">
              <a:extLst>
                <a:ext uri="{FF2B5EF4-FFF2-40B4-BE49-F238E27FC236}">
                  <a16:creationId xmlns:a16="http://schemas.microsoft.com/office/drawing/2014/main" id="{901D664E-16EB-D744-96E8-7591915D042D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6" name="AutoShape 101">
              <a:extLst>
                <a:ext uri="{FF2B5EF4-FFF2-40B4-BE49-F238E27FC236}">
                  <a16:creationId xmlns:a16="http://schemas.microsoft.com/office/drawing/2014/main" id="{82BFD0F0-1A37-034D-810C-6EAF6FC45788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7" name="Oval 102">
              <a:extLst>
                <a:ext uri="{FF2B5EF4-FFF2-40B4-BE49-F238E27FC236}">
                  <a16:creationId xmlns:a16="http://schemas.microsoft.com/office/drawing/2014/main" id="{FFFB6231-A3C8-3440-8C65-BA4B84735B78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pSp>
        <p:nvGrpSpPr>
          <p:cNvPr id="31" name="Group 103">
            <a:extLst>
              <a:ext uri="{FF2B5EF4-FFF2-40B4-BE49-F238E27FC236}">
                <a16:creationId xmlns:a16="http://schemas.microsoft.com/office/drawing/2014/main" id="{0CAF3AF1-A022-5845-836B-FAE36EFD4F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7833" y="2176584"/>
            <a:ext cx="443024" cy="784113"/>
            <a:chOff x="646" y="1412"/>
            <a:chExt cx="181" cy="299"/>
          </a:xfrm>
        </p:grpSpPr>
        <p:sp>
          <p:nvSpPr>
            <p:cNvPr id="32" name="Oval 104">
              <a:extLst>
                <a:ext uri="{FF2B5EF4-FFF2-40B4-BE49-F238E27FC236}">
                  <a16:creationId xmlns:a16="http://schemas.microsoft.com/office/drawing/2014/main" id="{AE76EBF0-1EF1-1241-A11F-F53EC673947A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635"/>
              <a:ext cx="179" cy="76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3" name="AutoShape 105">
              <a:extLst>
                <a:ext uri="{FF2B5EF4-FFF2-40B4-BE49-F238E27FC236}">
                  <a16:creationId xmlns:a16="http://schemas.microsoft.com/office/drawing/2014/main" id="{9D9D2D0B-DEE0-414D-B203-DEB41D66C022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46" y="1514"/>
              <a:ext cx="181" cy="1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996633"/>
                </a:gs>
                <a:gs pos="50000">
                  <a:srgbClr val="996633">
                    <a:gamma/>
                    <a:tint val="20392"/>
                    <a:invGamma/>
                  </a:srgbClr>
                </a:gs>
                <a:gs pos="100000">
                  <a:srgbClr val="9966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4" name="Oval 106">
              <a:extLst>
                <a:ext uri="{FF2B5EF4-FFF2-40B4-BE49-F238E27FC236}">
                  <a16:creationId xmlns:a16="http://schemas.microsoft.com/office/drawing/2014/main" id="{57BD1940-1F91-3F46-B067-485FF306A2DC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659" y="1412"/>
              <a:ext cx="155" cy="157"/>
            </a:xfrm>
            <a:prstGeom prst="ellipse">
              <a:avLst/>
            </a:prstGeom>
            <a:gradFill rotWithShape="0">
              <a:gsLst>
                <a:gs pos="0">
                  <a:srgbClr val="996633">
                    <a:gamma/>
                    <a:tint val="20000"/>
                    <a:invGamma/>
                  </a:srgbClr>
                </a:gs>
                <a:gs pos="100000">
                  <a:srgbClr val="9966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361" name="Oval 360">
            <a:extLst>
              <a:ext uri="{FF2B5EF4-FFF2-40B4-BE49-F238E27FC236}">
                <a16:creationId xmlns:a16="http://schemas.microsoft.com/office/drawing/2014/main" id="{8510C548-CA9C-324F-9683-2495E44136A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10322357" y="7537565"/>
            <a:ext cx="1568709" cy="1946677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sp>
        <p:nvSpPr>
          <p:cNvPr id="362" name="Text Box 10">
            <a:extLst>
              <a:ext uri="{FF2B5EF4-FFF2-40B4-BE49-F238E27FC236}">
                <a16:creationId xmlns:a16="http://schemas.microsoft.com/office/drawing/2014/main" id="{3B574F5D-A7EC-364B-BF2A-A72E5A7BD15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64676" y="7622625"/>
            <a:ext cx="3769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Gamified I_L event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A,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endParaRPr kumimoji="1" lang="en-US" altLang="ja-JP" sz="2400" b="1" baseline="-25000" dirty="0">
              <a:solidFill>
                <a:srgbClr val="62320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E3E2BA4A-61D4-6447-8E2C-D06FB21E1369}"/>
              </a:ext>
            </a:extLst>
          </p:cNvPr>
          <p:cNvCxnSpPr>
            <a:cxnSpLocks/>
            <a:stCxn id="362" idx="2"/>
            <a:endCxn id="361" idx="6"/>
          </p:cNvCxnSpPr>
          <p:nvPr/>
        </p:nvCxnSpPr>
        <p:spPr>
          <a:xfrm rot="16200000" flipH="1">
            <a:off x="9122615" y="7311162"/>
            <a:ext cx="426614" cy="1972870"/>
          </a:xfrm>
          <a:prstGeom prst="bentConnector2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69" name="Shape 455">
            <a:extLst>
              <a:ext uri="{FF2B5EF4-FFF2-40B4-BE49-F238E27FC236}">
                <a16:creationId xmlns:a16="http://schemas.microsoft.com/office/drawing/2014/main" id="{B9705FF0-4AC1-9C4A-B5C5-2E95815BB8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166"/>
          <a:stretch/>
        </p:blipFill>
        <p:spPr>
          <a:xfrm>
            <a:off x="129546" y="6369960"/>
            <a:ext cx="2997200" cy="1621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Curved Connector 370">
            <a:extLst>
              <a:ext uri="{FF2B5EF4-FFF2-40B4-BE49-F238E27FC236}">
                <a16:creationId xmlns:a16="http://schemas.microsoft.com/office/drawing/2014/main" id="{69C3A92F-878C-6548-978D-557B4D4AFEB3}"/>
              </a:ext>
            </a:extLst>
          </p:cNvPr>
          <p:cNvCxnSpPr>
            <a:cxnSpLocks/>
            <a:stCxn id="233" idx="3"/>
            <a:endCxn id="375" idx="1"/>
          </p:cNvCxnSpPr>
          <p:nvPr/>
        </p:nvCxnSpPr>
        <p:spPr>
          <a:xfrm rot="16200000" flipH="1">
            <a:off x="-1487393" y="4603365"/>
            <a:ext cx="2154231" cy="941709"/>
          </a:xfrm>
          <a:prstGeom prst="curvedConnector2">
            <a:avLst/>
          </a:prstGeom>
          <a:ln w="38100">
            <a:solidFill>
              <a:srgbClr val="6E2F0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Text Box 10">
            <a:extLst>
              <a:ext uri="{FF2B5EF4-FFF2-40B4-BE49-F238E27FC236}">
                <a16:creationId xmlns:a16="http://schemas.microsoft.com/office/drawing/2014/main" id="{B31A2C0A-172B-6A42-A2DE-6EFA049E0D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0577" y="5920503"/>
            <a:ext cx="43311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Interaction Pattern(L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,L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84" name="Right Arrow 383">
            <a:extLst>
              <a:ext uri="{FF2B5EF4-FFF2-40B4-BE49-F238E27FC236}">
                <a16:creationId xmlns:a16="http://schemas.microsoft.com/office/drawing/2014/main" id="{2E76EC1B-89DA-F649-9C68-24BE0E4A0EF4}"/>
              </a:ext>
            </a:extLst>
          </p:cNvPr>
          <p:cNvSpPr/>
          <p:nvPr/>
        </p:nvSpPr>
        <p:spPr>
          <a:xfrm>
            <a:off x="3844790" y="7034793"/>
            <a:ext cx="2586957" cy="1640756"/>
          </a:xfrm>
          <a:prstGeom prst="rightArrow">
            <a:avLst>
              <a:gd name="adj1" fmla="val 57045"/>
              <a:gd name="adj2" fmla="val 48376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Application of Persuasive Game Design Strategies</a:t>
            </a: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AE9F6F25-CE41-2E43-AD04-149D06A2D26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-53499" y="6813996"/>
            <a:ext cx="1568709" cy="1946677"/>
          </a:xfrm>
          <a:prstGeom prst="ellips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ja-JP" altLang="ja-JP" sz="3600" b="1">
              <a:latin typeface="Times New Roman" panose="02020603050405020304" pitchFamily="18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D078B677-F975-B540-9A21-A1C8333CA7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7949" y="800114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C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9EB4C3F7-68B6-6B4B-B30F-799F3FF4C5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0161" y="8001140"/>
            <a:ext cx="387350" cy="384175"/>
          </a:xfrm>
          <a:prstGeom prst="ellipse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200" dirty="0">
                <a:latin typeface="Times New Roman" panose="02020603050405020304" pitchFamily="18" charset="0"/>
              </a:rPr>
              <a:t>L</a:t>
            </a:r>
            <a:r>
              <a:rPr kumimoji="1" lang="en-US" altLang="ja-JP" sz="2200" baseline="-25000" dirty="0">
                <a:latin typeface="Times New Roman" panose="02020603050405020304" pitchFamily="18" charset="0"/>
              </a:rPr>
              <a:t>A</a:t>
            </a:r>
            <a:endParaRPr kumimoji="1" lang="en-US" altLang="ja-JP" sz="2200" dirty="0">
              <a:latin typeface="Times New Roman" panose="02020603050405020304" pitchFamily="18" charset="0"/>
            </a:endParaRPr>
          </a:p>
        </p:txBody>
      </p:sp>
      <p:sp>
        <p:nvSpPr>
          <p:cNvPr id="399" name="Text Box 10">
            <a:extLst>
              <a:ext uri="{FF2B5EF4-FFF2-40B4-BE49-F238E27FC236}">
                <a16:creationId xmlns:a16="http://schemas.microsoft.com/office/drawing/2014/main" id="{B99F0F74-0900-5F4D-AD77-198B8C73850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78717" y="8534928"/>
            <a:ext cx="2463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I_L event (L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A,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ja-JP" sz="2400" b="1" baseline="-25000" dirty="0">
                <a:solidFill>
                  <a:srgbClr val="62320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ja-JP" sz="2400" b="1" dirty="0">
                <a:solidFill>
                  <a:srgbClr val="62320F"/>
                </a:solidFill>
                <a:latin typeface="Times New Roman" panose="02020603050405020304" pitchFamily="18" charset="0"/>
              </a:rPr>
              <a:t>)</a:t>
            </a:r>
            <a:endParaRPr kumimoji="1" lang="en-US" altLang="ja-JP" sz="2400" b="1" baseline="-25000" dirty="0">
              <a:solidFill>
                <a:srgbClr val="62320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3365C647-6C35-614C-92BD-0D8408FB31D2}"/>
              </a:ext>
            </a:extLst>
          </p:cNvPr>
          <p:cNvCxnSpPr>
            <a:cxnSpLocks/>
            <a:stCxn id="399" idx="1"/>
            <a:endCxn id="396" idx="3"/>
          </p:cNvCxnSpPr>
          <p:nvPr/>
        </p:nvCxnSpPr>
        <p:spPr>
          <a:xfrm flipH="1" flipV="1">
            <a:off x="1285478" y="8475589"/>
            <a:ext cx="493239" cy="290172"/>
          </a:xfrm>
          <a:prstGeom prst="straightConnector1">
            <a:avLst/>
          </a:prstGeom>
          <a:ln w="38100">
            <a:solidFill>
              <a:srgbClr val="5F5F5F"/>
            </a:solidFill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D5420EE0-681F-9641-87FB-FA138BC1D9AC}"/>
              </a:ext>
            </a:extLst>
          </p:cNvPr>
          <p:cNvCxnSpPr>
            <a:cxnSpLocks/>
          </p:cNvCxnSpPr>
          <p:nvPr/>
        </p:nvCxnSpPr>
        <p:spPr>
          <a:xfrm flipV="1">
            <a:off x="7935739" y="2689934"/>
            <a:ext cx="0" cy="148489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718C215C-A231-DB40-B30C-85C709A5C963}"/>
              </a:ext>
            </a:extLst>
          </p:cNvPr>
          <p:cNvCxnSpPr>
            <a:cxnSpLocks/>
            <a:stCxn id="441" idx="1"/>
            <a:endCxn id="439" idx="3"/>
          </p:cNvCxnSpPr>
          <p:nvPr/>
        </p:nvCxnSpPr>
        <p:spPr>
          <a:xfrm flipH="1" flipV="1">
            <a:off x="7654014" y="2943555"/>
            <a:ext cx="192493" cy="2303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9" name="Picture 438">
            <a:extLst>
              <a:ext uri="{FF2B5EF4-FFF2-40B4-BE49-F238E27FC236}">
                <a16:creationId xmlns:a16="http://schemas.microsoft.com/office/drawing/2014/main" id="{5F1BCDFC-AC86-3741-B063-7542A1B49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893" y="2849111"/>
            <a:ext cx="234121" cy="18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Picture 365">
            <a:extLst>
              <a:ext uri="{FF2B5EF4-FFF2-40B4-BE49-F238E27FC236}">
                <a16:creationId xmlns:a16="http://schemas.microsoft.com/office/drawing/2014/main" id="{2C7B3BA5-7BAC-8946-9A48-BC21CBB8E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146" y="2859276"/>
            <a:ext cx="178463" cy="17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Picture 365">
            <a:extLst>
              <a:ext uri="{FF2B5EF4-FFF2-40B4-BE49-F238E27FC236}">
                <a16:creationId xmlns:a16="http://schemas.microsoft.com/office/drawing/2014/main" id="{4431C7C8-FD84-5D44-8B54-335290D6D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507" y="2859276"/>
            <a:ext cx="178463" cy="173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EDDB0365-8B97-A24F-8190-7995A19A8996}"/>
              </a:ext>
            </a:extLst>
          </p:cNvPr>
          <p:cNvCxnSpPr>
            <a:cxnSpLocks/>
            <a:stCxn id="439" idx="1"/>
            <a:endCxn id="440" idx="3"/>
          </p:cNvCxnSpPr>
          <p:nvPr/>
        </p:nvCxnSpPr>
        <p:spPr>
          <a:xfrm flipH="1">
            <a:off x="7180609" y="2943555"/>
            <a:ext cx="239284" cy="2303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626AD72-6E0A-C443-A384-8DC23BBB126D}"/>
              </a:ext>
            </a:extLst>
          </p:cNvPr>
          <p:cNvCxnSpPr>
            <a:cxnSpLocks/>
          </p:cNvCxnSpPr>
          <p:nvPr/>
        </p:nvCxnSpPr>
        <p:spPr>
          <a:xfrm flipV="1">
            <a:off x="7532027" y="2689933"/>
            <a:ext cx="0" cy="148490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C38E6CE1-1A72-484D-A9F6-490D5E701E29}"/>
              </a:ext>
            </a:extLst>
          </p:cNvPr>
          <p:cNvCxnSpPr>
            <a:cxnSpLocks/>
          </p:cNvCxnSpPr>
          <p:nvPr/>
        </p:nvCxnSpPr>
        <p:spPr>
          <a:xfrm flipV="1">
            <a:off x="7079476" y="2697925"/>
            <a:ext cx="0" cy="159043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5" name="Picture 366">
            <a:extLst>
              <a:ext uri="{FF2B5EF4-FFF2-40B4-BE49-F238E27FC236}">
                <a16:creationId xmlns:a16="http://schemas.microsoft.com/office/drawing/2014/main" id="{D047B875-1FC6-104B-8C9B-66D9B12D1B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585" y="2056003"/>
            <a:ext cx="215951" cy="20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Picture 366">
            <a:extLst>
              <a:ext uri="{FF2B5EF4-FFF2-40B4-BE49-F238E27FC236}">
                <a16:creationId xmlns:a16="http://schemas.microsoft.com/office/drawing/2014/main" id="{D3A0A764-461F-8340-8AAB-0119D81168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8444" y="2060751"/>
            <a:ext cx="216228" cy="20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Picture 467" descr="Untitled drawing (4).png">
            <a:extLst>
              <a:ext uri="{FF2B5EF4-FFF2-40B4-BE49-F238E27FC236}">
                <a16:creationId xmlns:a16="http://schemas.microsoft.com/office/drawing/2014/main" id="{FA06FA52-02D5-F248-BD29-5E39A1654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59" y="2071384"/>
            <a:ext cx="180923" cy="171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2625DE66-0D9C-4446-881C-45EB4DC410BF}"/>
              </a:ext>
            </a:extLst>
          </p:cNvPr>
          <p:cNvCxnSpPr>
            <a:cxnSpLocks/>
            <a:stCxn id="468" idx="2"/>
          </p:cNvCxnSpPr>
          <p:nvPr/>
        </p:nvCxnSpPr>
        <p:spPr>
          <a:xfrm flipH="1">
            <a:off x="7449081" y="2242471"/>
            <a:ext cx="2740" cy="207401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E30B3AD9-2288-2E49-A710-6B18DA440F52}"/>
              </a:ext>
            </a:extLst>
          </p:cNvPr>
          <p:cNvCxnSpPr>
            <a:cxnSpLocks/>
            <a:stCxn id="466" idx="2"/>
          </p:cNvCxnSpPr>
          <p:nvPr/>
        </p:nvCxnSpPr>
        <p:spPr>
          <a:xfrm flipH="1">
            <a:off x="7866420" y="2270559"/>
            <a:ext cx="138" cy="169342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00D34423-A41A-6A46-91DB-BB37704D48B4}"/>
              </a:ext>
            </a:extLst>
          </p:cNvPr>
          <p:cNvCxnSpPr>
            <a:cxnSpLocks/>
            <a:stCxn id="465" idx="2"/>
          </p:cNvCxnSpPr>
          <p:nvPr/>
        </p:nvCxnSpPr>
        <p:spPr>
          <a:xfrm flipH="1">
            <a:off x="7039941" y="2265542"/>
            <a:ext cx="620" cy="164384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9" name="Picture 478">
            <a:extLst>
              <a:ext uri="{FF2B5EF4-FFF2-40B4-BE49-F238E27FC236}">
                <a16:creationId xmlns:a16="http://schemas.microsoft.com/office/drawing/2014/main" id="{CD00C1D8-817B-C140-978F-9F44FD91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289" y="4040578"/>
            <a:ext cx="252127" cy="147112"/>
          </a:xfrm>
          <a:prstGeom prst="rect">
            <a:avLst/>
          </a:prstGeom>
        </p:spPr>
      </p:pic>
      <p:pic>
        <p:nvPicPr>
          <p:cNvPr id="481" name="Picture 480">
            <a:extLst>
              <a:ext uri="{FF2B5EF4-FFF2-40B4-BE49-F238E27FC236}">
                <a16:creationId xmlns:a16="http://schemas.microsoft.com/office/drawing/2014/main" id="{9B21FCF5-76B6-3E48-B215-B1CEE907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845" y="3600301"/>
            <a:ext cx="263252" cy="153603"/>
          </a:xfrm>
          <a:prstGeom prst="rect">
            <a:avLst/>
          </a:prstGeom>
        </p:spPr>
      </p:pic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8FB3454F-0047-8C43-8A8F-A7C8DFB1F3F7}"/>
              </a:ext>
            </a:extLst>
          </p:cNvPr>
          <p:cNvCxnSpPr>
            <a:cxnSpLocks/>
            <a:stCxn id="481" idx="1"/>
          </p:cNvCxnSpPr>
          <p:nvPr/>
        </p:nvCxnSpPr>
        <p:spPr>
          <a:xfrm flipH="1" flipV="1">
            <a:off x="8752823" y="3594803"/>
            <a:ext cx="136022" cy="82300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5326092E-BCBE-FA49-A8CC-03BB0D932310}"/>
              </a:ext>
            </a:extLst>
          </p:cNvPr>
          <p:cNvCxnSpPr>
            <a:cxnSpLocks/>
          </p:cNvCxnSpPr>
          <p:nvPr/>
        </p:nvCxnSpPr>
        <p:spPr>
          <a:xfrm flipH="1" flipV="1">
            <a:off x="8538355" y="3719667"/>
            <a:ext cx="156419" cy="136205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FF839DC6-F5E3-CB4C-9C76-F6BEA88C8AB5}"/>
              </a:ext>
            </a:extLst>
          </p:cNvPr>
          <p:cNvCxnSpPr>
            <a:cxnSpLocks/>
            <a:stCxn id="479" idx="0"/>
          </p:cNvCxnSpPr>
          <p:nvPr/>
        </p:nvCxnSpPr>
        <p:spPr>
          <a:xfrm flipH="1" flipV="1">
            <a:off x="8261765" y="3890256"/>
            <a:ext cx="144588" cy="150322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8" name="Picture 497">
            <a:extLst>
              <a:ext uri="{FF2B5EF4-FFF2-40B4-BE49-F238E27FC236}">
                <a16:creationId xmlns:a16="http://schemas.microsoft.com/office/drawing/2014/main" id="{A4159697-47F7-F342-AA88-D89D78225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793" y="3765868"/>
            <a:ext cx="273158" cy="273158"/>
          </a:xfrm>
          <a:prstGeom prst="rect">
            <a:avLst/>
          </a:prstGeom>
        </p:spPr>
      </p:pic>
      <p:pic>
        <p:nvPicPr>
          <p:cNvPr id="501" name="Picture 500">
            <a:extLst>
              <a:ext uri="{FF2B5EF4-FFF2-40B4-BE49-F238E27FC236}">
                <a16:creationId xmlns:a16="http://schemas.microsoft.com/office/drawing/2014/main" id="{A8524B26-3696-7B4A-A0E2-9A9925E7F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474" y="3465868"/>
            <a:ext cx="255659" cy="20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Picture 502">
            <a:extLst>
              <a:ext uri="{FF2B5EF4-FFF2-40B4-BE49-F238E27FC236}">
                <a16:creationId xmlns:a16="http://schemas.microsoft.com/office/drawing/2014/main" id="{074EF2C3-0E8F-2648-96E9-067491378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757" y="3132549"/>
            <a:ext cx="255659" cy="206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883FCB25-F133-7F46-B555-D132642B7E61}"/>
              </a:ext>
            </a:extLst>
          </p:cNvPr>
          <p:cNvCxnSpPr>
            <a:cxnSpLocks/>
          </p:cNvCxnSpPr>
          <p:nvPr/>
        </p:nvCxnSpPr>
        <p:spPr>
          <a:xfrm>
            <a:off x="8459844" y="3354426"/>
            <a:ext cx="95238" cy="114095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CEFFD47D-8B5E-AA4B-A3A6-C52ED2912A7D}"/>
              </a:ext>
            </a:extLst>
          </p:cNvPr>
          <p:cNvCxnSpPr>
            <a:cxnSpLocks/>
          </p:cNvCxnSpPr>
          <p:nvPr/>
        </p:nvCxnSpPr>
        <p:spPr>
          <a:xfrm>
            <a:off x="8189534" y="3507497"/>
            <a:ext cx="95238" cy="114095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0DE49CF5-3024-D94E-8362-A683545BADAB}"/>
              </a:ext>
            </a:extLst>
          </p:cNvPr>
          <p:cNvCxnSpPr>
            <a:cxnSpLocks/>
          </p:cNvCxnSpPr>
          <p:nvPr/>
        </p:nvCxnSpPr>
        <p:spPr>
          <a:xfrm>
            <a:off x="7953491" y="3655820"/>
            <a:ext cx="95238" cy="114095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3" name="Picture 366">
            <a:extLst>
              <a:ext uri="{FF2B5EF4-FFF2-40B4-BE49-F238E27FC236}">
                <a16:creationId xmlns:a16="http://schemas.microsoft.com/office/drawing/2014/main" id="{4CF7BD92-5DC6-BA4B-BD37-483DF79A2C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7706" y="3144007"/>
            <a:ext cx="168050" cy="16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Picture 366">
            <a:extLst>
              <a:ext uri="{FF2B5EF4-FFF2-40B4-BE49-F238E27FC236}">
                <a16:creationId xmlns:a16="http://schemas.microsoft.com/office/drawing/2014/main" id="{2224CCB9-E7DF-0B4B-A9C9-4F0F0CD9BD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4450" y="3485924"/>
            <a:ext cx="168050" cy="16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Picture 524" descr="Untitled drawing (4).png">
            <a:extLst>
              <a:ext uri="{FF2B5EF4-FFF2-40B4-BE49-F238E27FC236}">
                <a16:creationId xmlns:a16="http://schemas.microsoft.com/office/drawing/2014/main" id="{6F507716-0B8A-8648-880C-A7563B1DF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24" y="3322588"/>
            <a:ext cx="140791" cy="166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F975019-688D-F348-A00E-9DE25DD467C9}"/>
              </a:ext>
            </a:extLst>
          </p:cNvPr>
          <p:cNvCxnSpPr>
            <a:cxnSpLocks/>
            <a:endCxn id="466" idx="1"/>
          </p:cNvCxnSpPr>
          <p:nvPr/>
        </p:nvCxnSpPr>
        <p:spPr>
          <a:xfrm>
            <a:off x="7532141" y="2165655"/>
            <a:ext cx="226303" cy="0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A41B998B-59A4-6B48-A383-99CE923C09DC}"/>
              </a:ext>
            </a:extLst>
          </p:cNvPr>
          <p:cNvCxnSpPr>
            <a:cxnSpLocks/>
            <a:stCxn id="465" idx="3"/>
            <a:endCxn id="468" idx="1"/>
          </p:cNvCxnSpPr>
          <p:nvPr/>
        </p:nvCxnSpPr>
        <p:spPr>
          <a:xfrm flipV="1">
            <a:off x="7148536" y="2156928"/>
            <a:ext cx="212823" cy="3845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5D32483C-82F4-E740-917C-B24A5A67DFEC}"/>
              </a:ext>
            </a:extLst>
          </p:cNvPr>
          <p:cNvCxnSpPr>
            <a:cxnSpLocks/>
          </p:cNvCxnSpPr>
          <p:nvPr/>
        </p:nvCxnSpPr>
        <p:spPr>
          <a:xfrm flipH="1">
            <a:off x="6464677" y="3296866"/>
            <a:ext cx="120753" cy="166325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BFE0B70C-A148-644E-8A72-08F73CE73209}"/>
              </a:ext>
            </a:extLst>
          </p:cNvPr>
          <p:cNvCxnSpPr>
            <a:cxnSpLocks/>
          </p:cNvCxnSpPr>
          <p:nvPr/>
        </p:nvCxnSpPr>
        <p:spPr>
          <a:xfrm flipH="1">
            <a:off x="6710629" y="3475603"/>
            <a:ext cx="93818" cy="146616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4C9551FE-53F4-A742-8044-D11EB25D76C5}"/>
              </a:ext>
            </a:extLst>
          </p:cNvPr>
          <p:cNvCxnSpPr>
            <a:cxnSpLocks/>
          </p:cNvCxnSpPr>
          <p:nvPr/>
        </p:nvCxnSpPr>
        <p:spPr>
          <a:xfrm flipH="1">
            <a:off x="6963486" y="3647105"/>
            <a:ext cx="90686" cy="130829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51C44873-EADF-E94E-8601-34EEE3869EBB}"/>
              </a:ext>
            </a:extLst>
          </p:cNvPr>
          <p:cNvCxnSpPr>
            <a:cxnSpLocks/>
          </p:cNvCxnSpPr>
          <p:nvPr/>
        </p:nvCxnSpPr>
        <p:spPr>
          <a:xfrm flipV="1">
            <a:off x="6519903" y="3779935"/>
            <a:ext cx="126313" cy="197098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12785CD1-860C-ED43-A8AC-E5EF19F60954}"/>
              </a:ext>
            </a:extLst>
          </p:cNvPr>
          <p:cNvCxnSpPr>
            <a:cxnSpLocks/>
          </p:cNvCxnSpPr>
          <p:nvPr/>
        </p:nvCxnSpPr>
        <p:spPr>
          <a:xfrm flipV="1">
            <a:off x="6785329" y="3927473"/>
            <a:ext cx="124447" cy="186668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B42DAC73-5346-8640-B12C-F41FD6042F57}"/>
              </a:ext>
            </a:extLst>
          </p:cNvPr>
          <p:cNvCxnSpPr>
            <a:cxnSpLocks/>
          </p:cNvCxnSpPr>
          <p:nvPr/>
        </p:nvCxnSpPr>
        <p:spPr>
          <a:xfrm flipV="1">
            <a:off x="6275737" y="3630785"/>
            <a:ext cx="124447" cy="186668"/>
          </a:xfrm>
          <a:prstGeom prst="line">
            <a:avLst/>
          </a:prstGeom>
          <a:ln>
            <a:solidFill>
              <a:srgbClr val="5F5F5F"/>
            </a:soli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3" name="Picture 572">
            <a:extLst>
              <a:ext uri="{FF2B5EF4-FFF2-40B4-BE49-F238E27FC236}">
                <a16:creationId xmlns:a16="http://schemas.microsoft.com/office/drawing/2014/main" id="{E71BABA5-41A6-8B4A-815B-0FBC9B769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330" y="4132269"/>
            <a:ext cx="252127" cy="147112"/>
          </a:xfrm>
          <a:prstGeom prst="rect">
            <a:avLst/>
          </a:prstGeom>
        </p:spPr>
      </p:pic>
      <p:pic>
        <p:nvPicPr>
          <p:cNvPr id="574" name="Picture 573">
            <a:extLst>
              <a:ext uri="{FF2B5EF4-FFF2-40B4-BE49-F238E27FC236}">
                <a16:creationId xmlns:a16="http://schemas.microsoft.com/office/drawing/2014/main" id="{AFAE8D27-DB1F-324D-BC6E-1E04B66FA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011" y="3928214"/>
            <a:ext cx="273158" cy="273158"/>
          </a:xfrm>
          <a:prstGeom prst="rect">
            <a:avLst/>
          </a:prstGeom>
        </p:spPr>
      </p:pic>
      <p:pic>
        <p:nvPicPr>
          <p:cNvPr id="575" name="Picture 574">
            <a:extLst>
              <a:ext uri="{FF2B5EF4-FFF2-40B4-BE49-F238E27FC236}">
                <a16:creationId xmlns:a16="http://schemas.microsoft.com/office/drawing/2014/main" id="{77448009-8A34-AA4E-B2C0-FD8840F4C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62" y="3764061"/>
            <a:ext cx="252127" cy="147112"/>
          </a:xfrm>
          <a:prstGeom prst="rect">
            <a:avLst/>
          </a:prstGeom>
        </p:spPr>
      </p:pic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028AD87B-2032-F54D-BB94-D27DAD942EA8}"/>
              </a:ext>
            </a:extLst>
          </p:cNvPr>
          <p:cNvCxnSpPr>
            <a:cxnSpLocks/>
          </p:cNvCxnSpPr>
          <p:nvPr/>
        </p:nvCxnSpPr>
        <p:spPr>
          <a:xfrm>
            <a:off x="6692018" y="3280925"/>
            <a:ext cx="105802" cy="82041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A2F04AE6-EAB1-1F49-9413-CA2A9ED1AA0E}"/>
              </a:ext>
            </a:extLst>
          </p:cNvPr>
          <p:cNvCxnSpPr>
            <a:cxnSpLocks/>
          </p:cNvCxnSpPr>
          <p:nvPr/>
        </p:nvCxnSpPr>
        <p:spPr>
          <a:xfrm>
            <a:off x="6912581" y="3451806"/>
            <a:ext cx="105802" cy="82041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7D8A8752-17AC-6B46-BB15-16090710F74E}"/>
              </a:ext>
            </a:extLst>
          </p:cNvPr>
          <p:cNvCxnSpPr>
            <a:cxnSpLocks/>
          </p:cNvCxnSpPr>
          <p:nvPr/>
        </p:nvCxnSpPr>
        <p:spPr>
          <a:xfrm flipH="1" flipV="1">
            <a:off x="6503351" y="4137430"/>
            <a:ext cx="102225" cy="66617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95478C60-1DB9-B247-8232-DF994AEE86C0}"/>
              </a:ext>
            </a:extLst>
          </p:cNvPr>
          <p:cNvCxnSpPr>
            <a:cxnSpLocks/>
          </p:cNvCxnSpPr>
          <p:nvPr/>
        </p:nvCxnSpPr>
        <p:spPr>
          <a:xfrm flipH="1" flipV="1">
            <a:off x="6224745" y="3927411"/>
            <a:ext cx="102225" cy="66617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BBA08D98-83F8-BB40-95A0-0C12636D8946}"/>
              </a:ext>
            </a:extLst>
          </p:cNvPr>
          <p:cNvCxnSpPr>
            <a:cxnSpLocks/>
          </p:cNvCxnSpPr>
          <p:nvPr/>
        </p:nvCxnSpPr>
        <p:spPr>
          <a:xfrm flipH="1">
            <a:off x="8813840" y="3742552"/>
            <a:ext cx="114761" cy="112904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C22DAF0C-BBD1-384F-B9AF-020DDF2B8782}"/>
              </a:ext>
            </a:extLst>
          </p:cNvPr>
          <p:cNvCxnSpPr>
            <a:cxnSpLocks/>
          </p:cNvCxnSpPr>
          <p:nvPr/>
        </p:nvCxnSpPr>
        <p:spPr>
          <a:xfrm flipV="1">
            <a:off x="8217836" y="3301500"/>
            <a:ext cx="121810" cy="74872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D1F9BBC5-1177-5643-ACA2-98BD1DF6ED9F}"/>
              </a:ext>
            </a:extLst>
          </p:cNvPr>
          <p:cNvCxnSpPr>
            <a:cxnSpLocks/>
          </p:cNvCxnSpPr>
          <p:nvPr/>
        </p:nvCxnSpPr>
        <p:spPr>
          <a:xfrm flipH="1">
            <a:off x="8537317" y="3956112"/>
            <a:ext cx="114761" cy="112904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7FF6FAE7-CCF1-1D4E-BE9C-49F1586ED6A2}"/>
              </a:ext>
            </a:extLst>
          </p:cNvPr>
          <p:cNvCxnSpPr>
            <a:cxnSpLocks/>
          </p:cNvCxnSpPr>
          <p:nvPr/>
        </p:nvCxnSpPr>
        <p:spPr>
          <a:xfrm flipV="1">
            <a:off x="7994432" y="3486837"/>
            <a:ext cx="121810" cy="74872"/>
          </a:xfrm>
          <a:prstGeom prst="line">
            <a:avLst/>
          </a:prstGeom>
          <a:ln>
            <a:solidFill>
              <a:srgbClr val="5F5F5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2" name="Picture 365">
            <a:extLst>
              <a:ext uri="{FF2B5EF4-FFF2-40B4-BE49-F238E27FC236}">
                <a16:creationId xmlns:a16="http://schemas.microsoft.com/office/drawing/2014/main" id="{6637AC7A-3A1A-554D-987A-F699922C3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124" y="3322364"/>
            <a:ext cx="194880" cy="189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03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Elbow Connector 265">
            <a:extLst>
              <a:ext uri="{FF2B5EF4-FFF2-40B4-BE49-F238E27FC236}">
                <a16:creationId xmlns:a16="http://schemas.microsoft.com/office/drawing/2014/main" id="{EF390CB6-22A9-F04C-9A26-41D30BADF306}"/>
              </a:ext>
            </a:extLst>
          </p:cNvPr>
          <p:cNvCxnSpPr>
            <a:cxnSpLocks/>
            <a:stCxn id="72" idx="2"/>
            <a:endCxn id="6" idx="1"/>
          </p:cNvCxnSpPr>
          <p:nvPr/>
        </p:nvCxnSpPr>
        <p:spPr>
          <a:xfrm rot="16200000" flipH="1">
            <a:off x="3599175" y="4811812"/>
            <a:ext cx="1260149" cy="2767470"/>
          </a:xfrm>
          <a:prstGeom prst="bentConnector2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7E509E1-C371-C444-8855-CCA2DE0CAD3A}"/>
              </a:ext>
            </a:extLst>
          </p:cNvPr>
          <p:cNvSpPr txBox="1"/>
          <p:nvPr/>
        </p:nvSpPr>
        <p:spPr>
          <a:xfrm>
            <a:off x="-7005150" y="5112068"/>
            <a:ext cx="2517103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GDS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B99AA3-048C-8F47-AB11-14068B36CD3A}"/>
              </a:ext>
            </a:extLst>
          </p:cNvPr>
          <p:cNvCxnSpPr>
            <a:cxnSpLocks/>
          </p:cNvCxnSpPr>
          <p:nvPr/>
        </p:nvCxnSpPr>
        <p:spPr>
          <a:xfrm>
            <a:off x="2122185" y="5820515"/>
            <a:ext cx="8168244" cy="0"/>
          </a:xfrm>
          <a:prstGeom prst="line">
            <a:avLst/>
          </a:prstGeom>
          <a:ln w="3175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Line 6">
            <a:extLst>
              <a:ext uri="{FF2B5EF4-FFF2-40B4-BE49-F238E27FC236}">
                <a16:creationId xmlns:a16="http://schemas.microsoft.com/office/drawing/2014/main" id="{522EEBF9-A4DE-F543-9B2C-F6E881FED7D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520166" y="6651597"/>
            <a:ext cx="3535047" cy="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90"/>
              </a:solidFill>
              <a:effectLst/>
              <a:uLnTx/>
              <a:uFillTx/>
            </a:endParaRP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017C5048-5AB9-9A48-9D4F-F115B4D4C03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50572" y="6477879"/>
            <a:ext cx="3604641" cy="0"/>
          </a:xfrm>
          <a:prstGeom prst="line">
            <a:avLst/>
          </a:prstGeom>
          <a:noFill/>
          <a:ln w="57150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90"/>
              </a:solidFill>
              <a:effectLst/>
              <a:uLnTx/>
              <a:uFillTx/>
            </a:endParaRPr>
          </a:p>
        </p:txBody>
      </p:sp>
      <p:sp>
        <p:nvSpPr>
          <p:cNvPr id="5" name="Text Box 47">
            <a:extLst>
              <a:ext uri="{FF2B5EF4-FFF2-40B4-BE49-F238E27FC236}">
                <a16:creationId xmlns:a16="http://schemas.microsoft.com/office/drawing/2014/main" id="{31EA3674-D843-F548-9C01-9E6AA1E3391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749242" y="6171607"/>
            <a:ext cx="1577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4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Learning action</a:t>
            </a:r>
          </a:p>
        </p:txBody>
      </p:sp>
      <p:sp>
        <p:nvSpPr>
          <p:cNvPr id="6" name="Text Box 48">
            <a:extLst>
              <a:ext uri="{FF2B5EF4-FFF2-40B4-BE49-F238E27FC236}">
                <a16:creationId xmlns:a16="http://schemas.microsoft.com/office/drawing/2014/main" id="{178F86DD-5DC8-6548-8D9E-033306BDC9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12984" y="6717900"/>
            <a:ext cx="15205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ja-JP" sz="14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Instructional action</a:t>
            </a:r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77212F3C-F323-524E-99A7-DC7E611BC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951" y="5192234"/>
            <a:ext cx="448174" cy="589281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400" kern="0">
              <a:solidFill>
                <a:srgbClr val="000090"/>
              </a:solidFill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255BF5E7-0BD3-2347-97F3-FCD38A29B1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3277" y="5192234"/>
            <a:ext cx="451036" cy="589281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400" kern="0">
              <a:solidFill>
                <a:srgbClr val="000090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1FE9ABE-B2F4-4F46-BD3F-61BC3FE7F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133" y="3911228"/>
            <a:ext cx="8234690" cy="3266399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9DADC5F3-9BB2-6B4C-BFD9-67BB3A3995C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47130" y="6900629"/>
            <a:ext cx="2069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Gamified Instructional event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9E98A5C1-7CB2-2D47-8D33-69B7267561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545435" y="6877545"/>
            <a:ext cx="19523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Gamified Learning event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40A475B-C43C-DF44-ADF1-66ACBF6E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308" y="4095653"/>
            <a:ext cx="1481081" cy="1002239"/>
          </a:xfrm>
          <a:prstGeom prst="rect">
            <a:avLst/>
          </a:prstGeom>
          <a:noFill/>
          <a:ln w="28575" cmpd="sng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A9CDD5F6-000F-7646-886F-3DCF98EA58C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79713" y="4136088"/>
            <a:ext cx="1642271" cy="21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 stimulus event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A42ADA-B098-4B47-9881-AA67FBAD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8244" y="4576696"/>
            <a:ext cx="360326" cy="2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5">
            <a:extLst>
              <a:ext uri="{FF2B5EF4-FFF2-40B4-BE49-F238E27FC236}">
                <a16:creationId xmlns:a16="http://schemas.microsoft.com/office/drawing/2014/main" id="{4D42F42E-3563-7D47-BB3B-6AF41EA8E6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8027" y="4529688"/>
            <a:ext cx="332767" cy="3291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200" dirty="0">
                <a:latin typeface="Times New Roman" charset="0"/>
              </a:rPr>
              <a:t>G</a:t>
            </a:r>
            <a:r>
              <a:rPr lang="en-US" altLang="ja-JP" sz="1200" baseline="-25000" dirty="0">
                <a:latin typeface="Times New Roman" charset="0"/>
              </a:rPr>
              <a:t>1</a:t>
            </a:r>
            <a:endParaRPr lang="en-US" altLang="ja-JP" sz="1200" u="none" dirty="0">
              <a:latin typeface="Times New Roman" charset="0"/>
            </a:endParaRPr>
          </a:p>
        </p:txBody>
      </p:sp>
      <p:sp>
        <p:nvSpPr>
          <p:cNvPr id="18" name="Text Box 53">
            <a:extLst>
              <a:ext uri="{FF2B5EF4-FFF2-40B4-BE49-F238E27FC236}">
                <a16:creationId xmlns:a16="http://schemas.microsoft.com/office/drawing/2014/main" id="{FAA69A20-775B-A64C-9DEA-3B107EC805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745350" y="4278404"/>
            <a:ext cx="976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Game agent</a:t>
            </a: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FD002C03-BBCC-8748-A1F8-3D9E92338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8051" y="4475874"/>
            <a:ext cx="7313" cy="338489"/>
          </a:xfrm>
          <a:prstGeom prst="line">
            <a:avLst/>
          </a:prstGeom>
          <a:noFill/>
          <a:ln w="57150" cmpd="sng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B200CDD4-3E5F-7D4E-B24C-E71C37AC7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147" y="4095653"/>
            <a:ext cx="1481081" cy="1002239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F9DD41E5-8538-8C49-9913-D5A7AEEA0E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104200" y="4109947"/>
            <a:ext cx="1492974" cy="32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consequence event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7322BB7-851C-F94E-98D2-F603BC38D0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0165" y="4575370"/>
            <a:ext cx="360326" cy="2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5">
            <a:extLst>
              <a:ext uri="{FF2B5EF4-FFF2-40B4-BE49-F238E27FC236}">
                <a16:creationId xmlns:a16="http://schemas.microsoft.com/office/drawing/2014/main" id="{7A57202F-6CBC-C843-8499-B594666AE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4704" y="4528362"/>
            <a:ext cx="332767" cy="3291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200" dirty="0">
                <a:latin typeface="Times New Roman" charset="0"/>
              </a:rPr>
              <a:t>G</a:t>
            </a:r>
            <a:r>
              <a:rPr lang="en-US" altLang="ja-JP" sz="1200" baseline="-25000" dirty="0">
                <a:latin typeface="Times New Roman" charset="0"/>
              </a:rPr>
              <a:t>2</a:t>
            </a:r>
            <a:endParaRPr lang="en-US" altLang="ja-JP" sz="1200" u="none" dirty="0">
              <a:latin typeface="Times New Roman" charset="0"/>
            </a:endParaRPr>
          </a:p>
        </p:txBody>
      </p:sp>
      <p:sp>
        <p:nvSpPr>
          <p:cNvPr id="26" name="Text Box 53">
            <a:extLst>
              <a:ext uri="{FF2B5EF4-FFF2-40B4-BE49-F238E27FC236}">
                <a16:creationId xmlns:a16="http://schemas.microsoft.com/office/drawing/2014/main" id="{12109B5C-B7E0-6046-A79B-23ED74C53D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95189" y="4278404"/>
            <a:ext cx="976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Game agent</a:t>
            </a:r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0ECD15EA-94B1-D245-8643-4EEA95EFA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9175" y="4523712"/>
            <a:ext cx="7313" cy="338489"/>
          </a:xfrm>
          <a:prstGeom prst="line">
            <a:avLst/>
          </a:prstGeom>
          <a:noFill/>
          <a:ln w="571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D7C49F34-786E-E142-9E5F-45C7E25B9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204" y="5891313"/>
            <a:ext cx="1345870" cy="1002239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540E6053-30DE-0542-B47F-F861C00B1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8671" y="6216525"/>
            <a:ext cx="522503" cy="427037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</a:rPr>
              <a:t>L</a:t>
            </a:r>
            <a:r>
              <a:rPr kumimoji="0" lang="en-US" altLang="ja-JP" sz="12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</a:rPr>
              <a:t>B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33" name="Text Box 14">
            <a:extLst>
              <a:ext uri="{FF2B5EF4-FFF2-40B4-BE49-F238E27FC236}">
                <a16:creationId xmlns:a16="http://schemas.microsoft.com/office/drawing/2014/main" id="{481503E5-CF1C-BF43-B533-AFDE86AF05F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912669" y="5879047"/>
            <a:ext cx="11849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Learning event</a:t>
            </a:r>
          </a:p>
        </p:txBody>
      </p:sp>
      <p:sp>
        <p:nvSpPr>
          <p:cNvPr id="34" name="Text Box 54">
            <a:extLst>
              <a:ext uri="{FF2B5EF4-FFF2-40B4-BE49-F238E27FC236}">
                <a16:creationId xmlns:a16="http://schemas.microsoft.com/office/drawing/2014/main" id="{051A7225-A9C5-8842-A716-5411E6ED7B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43502" y="6045333"/>
            <a:ext cx="7232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ja-JP" sz="1200" u="none" dirty="0">
                <a:latin typeface="Times New Roman" charset="0"/>
              </a:rPr>
              <a:t>Learner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FE97BB-D538-8241-9374-FA4321652C52}"/>
              </a:ext>
            </a:extLst>
          </p:cNvPr>
          <p:cNvGrpSpPr/>
          <p:nvPr/>
        </p:nvGrpSpPr>
        <p:grpSpPr>
          <a:xfrm>
            <a:off x="8256462" y="6324758"/>
            <a:ext cx="160402" cy="230753"/>
            <a:chOff x="7387362" y="3015678"/>
            <a:chExt cx="213495" cy="307133"/>
          </a:xfrm>
        </p:grpSpPr>
        <p:sp>
          <p:nvSpPr>
            <p:cNvPr id="39" name="AutoShape 62">
              <a:extLst>
                <a:ext uri="{FF2B5EF4-FFF2-40B4-BE49-F238E27FC236}">
                  <a16:creationId xmlns:a16="http://schemas.microsoft.com/office/drawing/2014/main" id="{21511446-F32B-CF4A-BFB6-54D9F6D7E16E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7387362" y="3135707"/>
              <a:ext cx="213495" cy="187104"/>
            </a:xfrm>
            <a:prstGeom prst="triangle">
              <a:avLst>
                <a:gd name="adj" fmla="val 50000"/>
              </a:avLst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63">
              <a:extLst>
                <a:ext uri="{FF2B5EF4-FFF2-40B4-BE49-F238E27FC236}">
                  <a16:creationId xmlns:a16="http://schemas.microsoft.com/office/drawing/2014/main" id="{8AD362D6-A19E-9243-B582-159EFDCCD9AC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7402696" y="3015678"/>
              <a:ext cx="182827" cy="184751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36" name="Line 21">
            <a:extLst>
              <a:ext uri="{FF2B5EF4-FFF2-40B4-BE49-F238E27FC236}">
                <a16:creationId xmlns:a16="http://schemas.microsoft.com/office/drawing/2014/main" id="{E93DE01C-A2BB-2742-A6A7-1CDAC47DC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2072" y="6271224"/>
            <a:ext cx="7313" cy="372338"/>
          </a:xfrm>
          <a:prstGeom prst="line">
            <a:avLst/>
          </a:prstGeom>
          <a:noFill/>
          <a:ln w="57150" cmpd="sng">
            <a:solidFill>
              <a:schemeClr val="accent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 Box 53">
            <a:extLst>
              <a:ext uri="{FF2B5EF4-FFF2-40B4-BE49-F238E27FC236}">
                <a16:creationId xmlns:a16="http://schemas.microsoft.com/office/drawing/2014/main" id="{28D229AF-383B-4E48-8A75-2CAFAC0766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055214" y="6684648"/>
            <a:ext cx="89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latin typeface="Times New Roman" charset="0"/>
              </a:rPr>
              <a:t>I-mot goal</a:t>
            </a: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8A56280C-7723-794F-A6B4-50DDEBF67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465" y="4095691"/>
            <a:ext cx="1481081" cy="1002239"/>
          </a:xfrm>
          <a:prstGeom prst="rect">
            <a:avLst/>
          </a:prstGeom>
          <a:noFill/>
          <a:ln w="28575" cmpd="sng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54" name="Text Box 15">
            <a:extLst>
              <a:ext uri="{FF2B5EF4-FFF2-40B4-BE49-F238E27FC236}">
                <a16:creationId xmlns:a16="http://schemas.microsoft.com/office/drawing/2014/main" id="{D7793D8E-FDC1-3047-B0E6-68A681B3C5D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64870" y="4136126"/>
            <a:ext cx="1642271" cy="21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 stimulus event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D024DDB-B8C4-3345-8D71-19565E9EC3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3401" y="4576734"/>
            <a:ext cx="360326" cy="2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Oval 5">
            <a:extLst>
              <a:ext uri="{FF2B5EF4-FFF2-40B4-BE49-F238E27FC236}">
                <a16:creationId xmlns:a16="http://schemas.microsoft.com/office/drawing/2014/main" id="{37CD4853-9552-EC45-B6A6-9236BDEBCB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3184" y="4529726"/>
            <a:ext cx="332767" cy="3291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200" dirty="0">
                <a:latin typeface="Times New Roman" charset="0"/>
              </a:rPr>
              <a:t>G</a:t>
            </a:r>
            <a:r>
              <a:rPr lang="en-US" altLang="ja-JP" sz="1200" baseline="-25000" dirty="0">
                <a:latin typeface="Times New Roman" charset="0"/>
              </a:rPr>
              <a:t>3</a:t>
            </a:r>
            <a:endParaRPr lang="en-US" altLang="ja-JP" sz="1200" u="none" dirty="0">
              <a:latin typeface="Times New Roman" charset="0"/>
            </a:endParaRPr>
          </a:p>
        </p:txBody>
      </p:sp>
      <p:sp>
        <p:nvSpPr>
          <p:cNvPr id="58" name="Text Box 53">
            <a:extLst>
              <a:ext uri="{FF2B5EF4-FFF2-40B4-BE49-F238E27FC236}">
                <a16:creationId xmlns:a16="http://schemas.microsoft.com/office/drawing/2014/main" id="{3DF7C479-0DBB-FC4B-A24F-C00625B30C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230507" y="4278442"/>
            <a:ext cx="976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Game agent</a:t>
            </a:r>
          </a:p>
        </p:txBody>
      </p:sp>
      <p:sp>
        <p:nvSpPr>
          <p:cNvPr id="59" name="Line 21">
            <a:extLst>
              <a:ext uri="{FF2B5EF4-FFF2-40B4-BE49-F238E27FC236}">
                <a16:creationId xmlns:a16="http://schemas.microsoft.com/office/drawing/2014/main" id="{9CBB45E4-1D0D-AA45-B9A4-5CDC8DB33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3208" y="4475912"/>
            <a:ext cx="7313" cy="338489"/>
          </a:xfrm>
          <a:prstGeom prst="line">
            <a:avLst/>
          </a:prstGeom>
          <a:noFill/>
          <a:ln w="57150" cmpd="sng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27C0FCDD-0735-D949-B9EF-71B32326E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04" y="4095691"/>
            <a:ext cx="1481081" cy="1002239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62" name="Text Box 15">
            <a:extLst>
              <a:ext uri="{FF2B5EF4-FFF2-40B4-BE49-F238E27FC236}">
                <a16:creationId xmlns:a16="http://schemas.microsoft.com/office/drawing/2014/main" id="{DFEB17EF-FBFC-2B44-9E59-8D89240315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589357" y="4109985"/>
            <a:ext cx="1492974" cy="32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consequence event</a:t>
            </a:r>
          </a:p>
        </p:txBody>
      </p:sp>
      <p:sp>
        <p:nvSpPr>
          <p:cNvPr id="63" name="Text Box 53">
            <a:extLst>
              <a:ext uri="{FF2B5EF4-FFF2-40B4-BE49-F238E27FC236}">
                <a16:creationId xmlns:a16="http://schemas.microsoft.com/office/drawing/2014/main" id="{B10CEBE1-8672-BD4A-A135-3E62BC1454A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31762" y="4815054"/>
            <a:ext cx="1208164" cy="3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1100" u="none" dirty="0">
                <a:latin typeface="Times New Roman" charset="0"/>
              </a:rPr>
              <a:t>Changes in game elements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45C4CD0-861E-DC49-AF03-D92ECD59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05322" y="4575408"/>
            <a:ext cx="360326" cy="2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Oval 5">
            <a:extLst>
              <a:ext uri="{FF2B5EF4-FFF2-40B4-BE49-F238E27FC236}">
                <a16:creationId xmlns:a16="http://schemas.microsoft.com/office/drawing/2014/main" id="{30381419-E6D4-924B-86E4-0124EF61B7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39861" y="4528400"/>
            <a:ext cx="332767" cy="3291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200" dirty="0">
                <a:latin typeface="Times New Roman" charset="0"/>
              </a:rPr>
              <a:t>G</a:t>
            </a:r>
            <a:r>
              <a:rPr lang="en-US" altLang="ja-JP" sz="1200" baseline="-25000" dirty="0">
                <a:latin typeface="Times New Roman" charset="0"/>
              </a:rPr>
              <a:t>4</a:t>
            </a:r>
            <a:endParaRPr lang="en-US" altLang="ja-JP" sz="1200" u="none" dirty="0">
              <a:latin typeface="Times New Roman" charset="0"/>
            </a:endParaRPr>
          </a:p>
        </p:txBody>
      </p:sp>
      <p:sp>
        <p:nvSpPr>
          <p:cNvPr id="66" name="Text Box 53">
            <a:extLst>
              <a:ext uri="{FF2B5EF4-FFF2-40B4-BE49-F238E27FC236}">
                <a16:creationId xmlns:a16="http://schemas.microsoft.com/office/drawing/2014/main" id="{E1444C82-5563-B148-9E67-A5416CB9DAA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80346" y="4278442"/>
            <a:ext cx="9765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Game agent</a:t>
            </a:r>
          </a:p>
        </p:txBody>
      </p:sp>
      <p:sp>
        <p:nvSpPr>
          <p:cNvPr id="67" name="Line 21">
            <a:extLst>
              <a:ext uri="{FF2B5EF4-FFF2-40B4-BE49-F238E27FC236}">
                <a16:creationId xmlns:a16="http://schemas.microsoft.com/office/drawing/2014/main" id="{11890547-F8C1-294E-A744-AC0C8079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4332" y="4523750"/>
            <a:ext cx="7313" cy="338489"/>
          </a:xfrm>
          <a:prstGeom prst="line">
            <a:avLst/>
          </a:prstGeom>
          <a:noFill/>
          <a:ln w="571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Line 16">
            <a:extLst>
              <a:ext uri="{FF2B5EF4-FFF2-40B4-BE49-F238E27FC236}">
                <a16:creationId xmlns:a16="http://schemas.microsoft.com/office/drawing/2014/main" id="{7A299924-565F-D74D-9912-67A929B0A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7189" y="5169236"/>
            <a:ext cx="448174" cy="589281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400" kern="0">
              <a:solidFill>
                <a:srgbClr val="000090"/>
              </a:solidFill>
            </a:endParaRPr>
          </a:p>
        </p:txBody>
      </p:sp>
      <p:sp>
        <p:nvSpPr>
          <p:cNvPr id="69" name="Line 16">
            <a:extLst>
              <a:ext uri="{FF2B5EF4-FFF2-40B4-BE49-F238E27FC236}">
                <a16:creationId xmlns:a16="http://schemas.microsoft.com/office/drawing/2014/main" id="{8F777F8D-CB17-1644-80D6-23F4FE85BF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4515" y="5169236"/>
            <a:ext cx="451036" cy="589281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1400" kern="0">
              <a:solidFill>
                <a:srgbClr val="00009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FFE7A0-F8B2-6449-B569-190DE7CD94FE}"/>
              </a:ext>
            </a:extLst>
          </p:cNvPr>
          <p:cNvSpPr/>
          <p:nvPr/>
        </p:nvSpPr>
        <p:spPr>
          <a:xfrm>
            <a:off x="2090932" y="5552145"/>
            <a:ext cx="1060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Game world</a:t>
            </a:r>
          </a:p>
        </p:txBody>
      </p:sp>
      <p:sp>
        <p:nvSpPr>
          <p:cNvPr id="72" name="Text Box 48">
            <a:extLst>
              <a:ext uri="{FF2B5EF4-FFF2-40B4-BE49-F238E27FC236}">
                <a16:creationId xmlns:a16="http://schemas.microsoft.com/office/drawing/2014/main" id="{A2E59865-288F-394A-BC02-A5557FD47C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08730" y="5134586"/>
            <a:ext cx="8735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</a:t>
            </a:r>
            <a:b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</a:br>
            <a: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stimulus</a:t>
            </a:r>
          </a:p>
        </p:txBody>
      </p:sp>
      <p:cxnSp>
        <p:nvCxnSpPr>
          <p:cNvPr id="75" name="Elbow Connector 24">
            <a:extLst>
              <a:ext uri="{FF2B5EF4-FFF2-40B4-BE49-F238E27FC236}">
                <a16:creationId xmlns:a16="http://schemas.microsoft.com/office/drawing/2014/main" id="{6E9857D3-3FEA-8A45-8DC8-A47D857EB5FF}"/>
              </a:ext>
            </a:extLst>
          </p:cNvPr>
          <p:cNvCxnSpPr>
            <a:stCxn id="76" idx="4"/>
            <a:endCxn id="80" idx="0"/>
          </p:cNvCxnSpPr>
          <p:nvPr/>
        </p:nvCxnSpPr>
        <p:spPr>
          <a:xfrm>
            <a:off x="-9783291" y="-4095163"/>
            <a:ext cx="21309" cy="48837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91003E5-6DC4-5E47-9FA3-D9FE4CFB99A0}"/>
              </a:ext>
            </a:extLst>
          </p:cNvPr>
          <p:cNvSpPr/>
          <p:nvPr/>
        </p:nvSpPr>
        <p:spPr>
          <a:xfrm>
            <a:off x="-10660216" y="-5429286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16EC6F-144B-CC43-8497-6E20E8EF6512}"/>
              </a:ext>
            </a:extLst>
          </p:cNvPr>
          <p:cNvSpPr txBox="1"/>
          <p:nvPr/>
        </p:nvSpPr>
        <p:spPr>
          <a:xfrm>
            <a:off x="-10876558" y="-5195963"/>
            <a:ext cx="3342777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Game action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Instructional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F427CD2-8BFD-5242-93DD-924B1290EAF3}"/>
              </a:ext>
            </a:extLst>
          </p:cNvPr>
          <p:cNvSpPr/>
          <p:nvPr/>
        </p:nvSpPr>
        <p:spPr>
          <a:xfrm>
            <a:off x="-6205718" y="-236318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912826-DBDF-034E-BA50-6333C9D5D731}"/>
              </a:ext>
            </a:extLst>
          </p:cNvPr>
          <p:cNvSpPr txBox="1"/>
          <p:nvPr/>
        </p:nvSpPr>
        <p:spPr>
          <a:xfrm>
            <a:off x="-6294959" y="-2182664"/>
            <a:ext cx="3084259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Psychological process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A16873-7935-E24C-8EB4-7CCFAF201A61}"/>
              </a:ext>
            </a:extLst>
          </p:cNvPr>
          <p:cNvSpPr/>
          <p:nvPr/>
        </p:nvSpPr>
        <p:spPr>
          <a:xfrm>
            <a:off x="-9877649" y="-3606788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Elbow Connector 24">
            <a:extLst>
              <a:ext uri="{FF2B5EF4-FFF2-40B4-BE49-F238E27FC236}">
                <a16:creationId xmlns:a16="http://schemas.microsoft.com/office/drawing/2014/main" id="{F9047529-F288-AF4E-8838-A679BF4BDF44}"/>
              </a:ext>
            </a:extLst>
          </p:cNvPr>
          <p:cNvCxnSpPr>
            <a:stCxn id="80" idx="2"/>
            <a:endCxn id="86" idx="0"/>
          </p:cNvCxnSpPr>
          <p:nvPr/>
        </p:nvCxnSpPr>
        <p:spPr>
          <a:xfrm flipH="1">
            <a:off x="-9762362" y="-3396485"/>
            <a:ext cx="380" cy="97813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82" name="Elbow Connector 24">
            <a:extLst>
              <a:ext uri="{FF2B5EF4-FFF2-40B4-BE49-F238E27FC236}">
                <a16:creationId xmlns:a16="http://schemas.microsoft.com/office/drawing/2014/main" id="{29178010-C9F4-AD41-8CF7-192B927F32FA}"/>
              </a:ext>
            </a:extLst>
          </p:cNvPr>
          <p:cNvCxnSpPr>
            <a:stCxn id="80" idx="2"/>
            <a:endCxn id="78" idx="0"/>
          </p:cNvCxnSpPr>
          <p:nvPr/>
        </p:nvCxnSpPr>
        <p:spPr>
          <a:xfrm>
            <a:off x="-9761982" y="-3396485"/>
            <a:ext cx="4433189" cy="10332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020533-D077-9545-98F0-EC2D8EBF81D4}"/>
              </a:ext>
            </a:extLst>
          </p:cNvPr>
          <p:cNvSpPr txBox="1"/>
          <p:nvPr/>
        </p:nvSpPr>
        <p:spPr>
          <a:xfrm>
            <a:off x="-12536797" y="-3733809"/>
            <a:ext cx="258762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WAY-knowledge of PGDS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B5ADDB-6AB2-E142-B8B5-0D4740DD07E7}"/>
              </a:ext>
            </a:extLst>
          </p:cNvPr>
          <p:cNvSpPr txBox="1"/>
          <p:nvPr/>
        </p:nvSpPr>
        <p:spPr>
          <a:xfrm>
            <a:off x="-5364770" y="-1081396"/>
            <a:ext cx="2013000" cy="66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Gameplay-consequence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53BB5C-C418-A74A-9C30-CEBBF31C7CAD}"/>
              </a:ext>
            </a:extLst>
          </p:cNvPr>
          <p:cNvSpPr txBox="1"/>
          <p:nvPr/>
        </p:nvSpPr>
        <p:spPr>
          <a:xfrm>
            <a:off x="-10981054" y="-1082410"/>
            <a:ext cx="1961526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59FCBE-8E84-4F43-836B-BC2A9744D992}"/>
              </a:ext>
            </a:extLst>
          </p:cNvPr>
          <p:cNvSpPr/>
          <p:nvPr/>
        </p:nvSpPr>
        <p:spPr>
          <a:xfrm>
            <a:off x="-10639287" y="-2418354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A417F5-AC94-8741-9B12-A3FDF8F11928}"/>
              </a:ext>
            </a:extLst>
          </p:cNvPr>
          <p:cNvSpPr txBox="1"/>
          <p:nvPr/>
        </p:nvSpPr>
        <p:spPr>
          <a:xfrm>
            <a:off x="-10696335" y="-2211848"/>
            <a:ext cx="2747850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Game action</a:t>
            </a:r>
          </a:p>
          <a:p>
            <a:pPr marL="285750" lvl="0" indent="-285750" defTabSz="457200">
              <a:lnSpc>
                <a:spcPts val="2200"/>
              </a:lnSpc>
              <a:buFont typeface="Arial" charset="0"/>
              <a:buChar char="•"/>
              <a:defRPr/>
            </a:pPr>
            <a:r>
              <a:rPr lang="en-US" sz="2200" b="1" kern="0" dirty="0">
                <a:solidFill>
                  <a:prstClr val="black"/>
                </a:solidFill>
              </a:rPr>
              <a:t>Instructional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990E927-95D4-5B48-8EBA-8DFE27AE3913}"/>
              </a:ext>
            </a:extLst>
          </p:cNvPr>
          <p:cNvSpPr/>
          <p:nvPr/>
        </p:nvSpPr>
        <p:spPr>
          <a:xfrm>
            <a:off x="-15216934" y="-2466369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0EA4ED-8F48-2D49-886D-DDCBEFA10B98}"/>
              </a:ext>
            </a:extLst>
          </p:cNvPr>
          <p:cNvSpPr txBox="1"/>
          <p:nvPr/>
        </p:nvSpPr>
        <p:spPr>
          <a:xfrm>
            <a:off x="-15426251" y="-2218258"/>
            <a:ext cx="3126726" cy="1012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Game action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Psychological process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8564B00-1B1A-5A46-90FD-6D94491A90B2}"/>
              </a:ext>
            </a:extLst>
          </p:cNvPr>
          <p:cNvSpPr txBox="1"/>
          <p:nvPr/>
        </p:nvSpPr>
        <p:spPr>
          <a:xfrm>
            <a:off x="-16130950" y="-1126360"/>
            <a:ext cx="182957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91" name="Elbow Connector 24">
            <a:extLst>
              <a:ext uri="{FF2B5EF4-FFF2-40B4-BE49-F238E27FC236}">
                <a16:creationId xmlns:a16="http://schemas.microsoft.com/office/drawing/2014/main" id="{8976A722-7BA6-E24A-B986-71F3DEA9DBC2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>
          <a:xfrm flipH="1">
            <a:off x="-14319022" y="-3396485"/>
            <a:ext cx="4557040" cy="9301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67" name="Elbow Connector 24">
            <a:extLst>
              <a:ext uri="{FF2B5EF4-FFF2-40B4-BE49-F238E27FC236}">
                <a16:creationId xmlns:a16="http://schemas.microsoft.com/office/drawing/2014/main" id="{6F4AFDFE-B7C3-5643-9835-CAA3CE7BAC3C}"/>
              </a:ext>
            </a:extLst>
          </p:cNvPr>
          <p:cNvCxnSpPr>
            <a:cxnSpLocks/>
            <a:stCxn id="176" idx="4"/>
            <a:endCxn id="170" idx="0"/>
          </p:cNvCxnSpPr>
          <p:nvPr/>
        </p:nvCxnSpPr>
        <p:spPr>
          <a:xfrm>
            <a:off x="-6954731" y="4457667"/>
            <a:ext cx="4140" cy="4638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BAFC575A-7F5D-4347-955F-374CDD1E0242}"/>
              </a:ext>
            </a:extLst>
          </p:cNvPr>
          <p:cNvSpPr/>
          <p:nvPr/>
        </p:nvSpPr>
        <p:spPr>
          <a:xfrm>
            <a:off x="-7826832" y="559517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BB4FF2A-12B0-0C4D-B9E0-ACDF3721A5AF}"/>
              </a:ext>
            </a:extLst>
          </p:cNvPr>
          <p:cNvSpPr txBox="1"/>
          <p:nvPr/>
        </p:nvSpPr>
        <p:spPr>
          <a:xfrm>
            <a:off x="-7841103" y="5839537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621D105-14CA-C742-B927-0174944CDC6B}"/>
              </a:ext>
            </a:extLst>
          </p:cNvPr>
          <p:cNvSpPr/>
          <p:nvPr/>
        </p:nvSpPr>
        <p:spPr>
          <a:xfrm>
            <a:off x="-7066258" y="4921525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1" name="Elbow Connector 24">
            <a:extLst>
              <a:ext uri="{FF2B5EF4-FFF2-40B4-BE49-F238E27FC236}">
                <a16:creationId xmlns:a16="http://schemas.microsoft.com/office/drawing/2014/main" id="{14CB4F4C-BA97-0D48-927B-40518584873C}"/>
              </a:ext>
            </a:extLst>
          </p:cNvPr>
          <p:cNvCxnSpPr>
            <a:cxnSpLocks/>
            <a:stCxn id="170" idx="2"/>
            <a:endCxn id="168" idx="0"/>
          </p:cNvCxnSpPr>
          <p:nvPr/>
        </p:nvCxnSpPr>
        <p:spPr>
          <a:xfrm>
            <a:off x="-6950591" y="5131828"/>
            <a:ext cx="684" cy="46334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73" name="Elbow Connector 24">
            <a:extLst>
              <a:ext uri="{FF2B5EF4-FFF2-40B4-BE49-F238E27FC236}">
                <a16:creationId xmlns:a16="http://schemas.microsoft.com/office/drawing/2014/main" id="{B430C287-E629-F840-8205-A0CF8E6CA7FB}"/>
              </a:ext>
            </a:extLst>
          </p:cNvPr>
          <p:cNvCxnSpPr>
            <a:cxnSpLocks/>
            <a:stCxn id="174" idx="4"/>
            <a:endCxn id="178" idx="0"/>
          </p:cNvCxnSpPr>
          <p:nvPr/>
        </p:nvCxnSpPr>
        <p:spPr>
          <a:xfrm flipH="1">
            <a:off x="-9767255" y="1385571"/>
            <a:ext cx="2137" cy="55816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4E4ECE26-AAB2-BD4C-83F6-82C4C672408B}"/>
              </a:ext>
            </a:extLst>
          </p:cNvPr>
          <p:cNvSpPr/>
          <p:nvPr/>
        </p:nvSpPr>
        <p:spPr>
          <a:xfrm>
            <a:off x="-10642043" y="51448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77ABF5B-B932-5640-BE6E-7A8E050C37D9}"/>
              </a:ext>
            </a:extLst>
          </p:cNvPr>
          <p:cNvSpPr txBox="1"/>
          <p:nvPr/>
        </p:nvSpPr>
        <p:spPr>
          <a:xfrm>
            <a:off x="-10858385" y="284771"/>
            <a:ext cx="3342777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Game action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Instructional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0320B3ED-F07C-5143-A05E-80914F06BD1F}"/>
              </a:ext>
            </a:extLst>
          </p:cNvPr>
          <p:cNvSpPr/>
          <p:nvPr/>
        </p:nvSpPr>
        <p:spPr>
          <a:xfrm>
            <a:off x="-7831656" y="3123544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0F9AEF0-E60A-6C4C-A130-8B4127262A2E}"/>
              </a:ext>
            </a:extLst>
          </p:cNvPr>
          <p:cNvSpPr txBox="1"/>
          <p:nvPr/>
        </p:nvSpPr>
        <p:spPr>
          <a:xfrm>
            <a:off x="-7918006" y="3304067"/>
            <a:ext cx="3084259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Psychological process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39DF6A-19CA-EB4F-AD00-6513F5B6682C}"/>
              </a:ext>
            </a:extLst>
          </p:cNvPr>
          <p:cNvSpPr/>
          <p:nvPr/>
        </p:nvSpPr>
        <p:spPr>
          <a:xfrm>
            <a:off x="-9882922" y="194373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9" name="Elbow Connector 24">
            <a:extLst>
              <a:ext uri="{FF2B5EF4-FFF2-40B4-BE49-F238E27FC236}">
                <a16:creationId xmlns:a16="http://schemas.microsoft.com/office/drawing/2014/main" id="{52F38EC5-A6F4-5B47-AA87-F228842AE1FB}"/>
              </a:ext>
            </a:extLst>
          </p:cNvPr>
          <p:cNvCxnSpPr>
            <a:stCxn id="178" idx="2"/>
            <a:endCxn id="184" idx="0"/>
          </p:cNvCxnSpPr>
          <p:nvPr/>
        </p:nvCxnSpPr>
        <p:spPr>
          <a:xfrm flipH="1">
            <a:off x="-9767635" y="2154042"/>
            <a:ext cx="380" cy="9143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80" name="Elbow Connector 24">
            <a:extLst>
              <a:ext uri="{FF2B5EF4-FFF2-40B4-BE49-F238E27FC236}">
                <a16:creationId xmlns:a16="http://schemas.microsoft.com/office/drawing/2014/main" id="{3EDEF1A4-1470-2041-AF07-EB8610C7F391}"/>
              </a:ext>
            </a:extLst>
          </p:cNvPr>
          <p:cNvCxnSpPr>
            <a:stCxn id="178" idx="2"/>
            <a:endCxn id="176" idx="0"/>
          </p:cNvCxnSpPr>
          <p:nvPr/>
        </p:nvCxnSpPr>
        <p:spPr>
          <a:xfrm>
            <a:off x="-9767255" y="2154042"/>
            <a:ext cx="2812524" cy="96950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DCF5CCCB-D33C-8A41-A556-E293A7DD76B8}"/>
              </a:ext>
            </a:extLst>
          </p:cNvPr>
          <p:cNvSpPr txBox="1"/>
          <p:nvPr/>
        </p:nvSpPr>
        <p:spPr>
          <a:xfrm>
            <a:off x="-12542070" y="1816718"/>
            <a:ext cx="2587624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WAY-knowledge of PGDS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180655E-8B6F-F843-8CFF-92E2AA3799E1}"/>
              </a:ext>
            </a:extLst>
          </p:cNvPr>
          <p:cNvSpPr txBox="1"/>
          <p:nvPr/>
        </p:nvSpPr>
        <p:spPr>
          <a:xfrm>
            <a:off x="-6823695" y="4405335"/>
            <a:ext cx="2013000" cy="66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Gameplay-consequence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9C6DBAF-7D1A-3E46-9B60-4A907D610387}"/>
              </a:ext>
            </a:extLst>
          </p:cNvPr>
          <p:cNvSpPr txBox="1"/>
          <p:nvPr/>
        </p:nvSpPr>
        <p:spPr>
          <a:xfrm>
            <a:off x="-10986327" y="4404321"/>
            <a:ext cx="1961526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75C39CA-BB45-C14E-9261-5CB064F1CA62}"/>
              </a:ext>
            </a:extLst>
          </p:cNvPr>
          <p:cNvSpPr/>
          <p:nvPr/>
        </p:nvSpPr>
        <p:spPr>
          <a:xfrm>
            <a:off x="-10644560" y="306837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5290408-EB34-A14A-BD13-103676774321}"/>
              </a:ext>
            </a:extLst>
          </p:cNvPr>
          <p:cNvSpPr txBox="1"/>
          <p:nvPr/>
        </p:nvSpPr>
        <p:spPr>
          <a:xfrm>
            <a:off x="-10701608" y="3274883"/>
            <a:ext cx="2747850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Game action</a:t>
            </a:r>
          </a:p>
          <a:p>
            <a:pPr marL="285750" lvl="0" indent="-285750" defTabSz="457200">
              <a:lnSpc>
                <a:spcPts val="2200"/>
              </a:lnSpc>
              <a:buFont typeface="Arial" charset="0"/>
              <a:buChar char="•"/>
              <a:defRPr/>
            </a:pPr>
            <a:r>
              <a:rPr lang="en-US" sz="2200" b="1" kern="0" dirty="0">
                <a:solidFill>
                  <a:prstClr val="black"/>
                </a:solidFill>
              </a:rPr>
              <a:t>Instructional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7D5E484-91F2-C347-BB2F-745293676DA1}"/>
              </a:ext>
            </a:extLst>
          </p:cNvPr>
          <p:cNvSpPr/>
          <p:nvPr/>
        </p:nvSpPr>
        <p:spPr>
          <a:xfrm>
            <a:off x="-13393417" y="3020362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95CD08D-3336-3B43-B24A-F04407DF0171}"/>
              </a:ext>
            </a:extLst>
          </p:cNvPr>
          <p:cNvSpPr txBox="1"/>
          <p:nvPr/>
        </p:nvSpPr>
        <p:spPr>
          <a:xfrm>
            <a:off x="-13602734" y="3268473"/>
            <a:ext cx="3126726" cy="1012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Game action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Psychological process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cxnSp>
        <p:nvCxnSpPr>
          <p:cNvPr id="188" name="Elbow Connector 24">
            <a:extLst>
              <a:ext uri="{FF2B5EF4-FFF2-40B4-BE49-F238E27FC236}">
                <a16:creationId xmlns:a16="http://schemas.microsoft.com/office/drawing/2014/main" id="{635E17DE-EB15-5E4D-B370-D71B839F586C}"/>
              </a:ext>
            </a:extLst>
          </p:cNvPr>
          <p:cNvCxnSpPr>
            <a:cxnSpLocks/>
            <a:stCxn id="178" idx="2"/>
            <a:endCxn id="186" idx="0"/>
          </p:cNvCxnSpPr>
          <p:nvPr/>
        </p:nvCxnSpPr>
        <p:spPr>
          <a:xfrm flipH="1">
            <a:off x="-12495505" y="2154042"/>
            <a:ext cx="2728250" cy="86632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C6A5F6A-AD43-C84C-B11F-AB51DA1E4FE8}"/>
              </a:ext>
            </a:extLst>
          </p:cNvPr>
          <p:cNvCxnSpPr>
            <a:cxnSpLocks/>
            <a:stCxn id="86" idx="4"/>
            <a:endCxn id="174" idx="0"/>
          </p:cNvCxnSpPr>
          <p:nvPr/>
        </p:nvCxnSpPr>
        <p:spPr>
          <a:xfrm flipH="1">
            <a:off x="-9765118" y="-1084231"/>
            <a:ext cx="2756" cy="1135679"/>
          </a:xfrm>
          <a:prstGeom prst="line">
            <a:avLst/>
          </a:prstGeom>
          <a:ln w="76200" cap="flat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3F8CAB30-2E2A-1242-8F15-12B5D316C7FE}"/>
              </a:ext>
            </a:extLst>
          </p:cNvPr>
          <p:cNvSpPr txBox="1"/>
          <p:nvPr/>
        </p:nvSpPr>
        <p:spPr>
          <a:xfrm>
            <a:off x="-14345439" y="4382143"/>
            <a:ext cx="182957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2866271-8A7F-BB41-9DFB-47B0127CE8B4}"/>
              </a:ext>
            </a:extLst>
          </p:cNvPr>
          <p:cNvSpPr txBox="1"/>
          <p:nvPr/>
        </p:nvSpPr>
        <p:spPr>
          <a:xfrm>
            <a:off x="-12444705" y="5071717"/>
            <a:ext cx="2667298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GDS</a:t>
            </a:r>
          </a:p>
        </p:txBody>
      </p:sp>
      <p:cxnSp>
        <p:nvCxnSpPr>
          <p:cNvPr id="204" name="Elbow Connector 24">
            <a:extLst>
              <a:ext uri="{FF2B5EF4-FFF2-40B4-BE49-F238E27FC236}">
                <a16:creationId xmlns:a16="http://schemas.microsoft.com/office/drawing/2014/main" id="{22996DC1-7A78-3A4A-A730-E50046C8B6CC}"/>
              </a:ext>
            </a:extLst>
          </p:cNvPr>
          <p:cNvCxnSpPr>
            <a:cxnSpLocks/>
            <a:stCxn id="186" idx="4"/>
            <a:endCxn id="207" idx="0"/>
          </p:cNvCxnSpPr>
          <p:nvPr/>
        </p:nvCxnSpPr>
        <p:spPr>
          <a:xfrm>
            <a:off x="-12495505" y="4436146"/>
            <a:ext cx="2956" cy="4638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37DF65C7-A4B5-8547-BE45-45CECB9AE382}"/>
              </a:ext>
            </a:extLst>
          </p:cNvPr>
          <p:cNvSpPr/>
          <p:nvPr/>
        </p:nvSpPr>
        <p:spPr>
          <a:xfrm>
            <a:off x="-13372152" y="5591624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1EA67-68D5-5D44-A388-D749661BCF10}"/>
              </a:ext>
            </a:extLst>
          </p:cNvPr>
          <p:cNvSpPr txBox="1"/>
          <p:nvPr/>
        </p:nvSpPr>
        <p:spPr>
          <a:xfrm>
            <a:off x="-13464885" y="5782839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A4BD5C-FFBF-F046-8B87-08CB618A703F}"/>
              </a:ext>
            </a:extLst>
          </p:cNvPr>
          <p:cNvSpPr/>
          <p:nvPr/>
        </p:nvSpPr>
        <p:spPr>
          <a:xfrm>
            <a:off x="-12608216" y="4900004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8" name="Elbow Connector 24">
            <a:extLst>
              <a:ext uri="{FF2B5EF4-FFF2-40B4-BE49-F238E27FC236}">
                <a16:creationId xmlns:a16="http://schemas.microsoft.com/office/drawing/2014/main" id="{4E457514-6A25-674A-ACAA-A851C4911249}"/>
              </a:ext>
            </a:extLst>
          </p:cNvPr>
          <p:cNvCxnSpPr>
            <a:cxnSpLocks/>
            <a:stCxn id="207" idx="2"/>
            <a:endCxn id="205" idx="0"/>
          </p:cNvCxnSpPr>
          <p:nvPr/>
        </p:nvCxnSpPr>
        <p:spPr>
          <a:xfrm flipH="1">
            <a:off x="-12495227" y="5110307"/>
            <a:ext cx="2678" cy="48131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456C02A-6500-7448-8633-28E0D4B3EFB0}"/>
              </a:ext>
            </a:extLst>
          </p:cNvPr>
          <p:cNvSpPr txBox="1"/>
          <p:nvPr/>
        </p:nvSpPr>
        <p:spPr>
          <a:xfrm>
            <a:off x="-5381145" y="-351184"/>
            <a:ext cx="2517103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GDS</a:t>
            </a:r>
          </a:p>
        </p:txBody>
      </p:sp>
      <p:cxnSp>
        <p:nvCxnSpPr>
          <p:cNvPr id="214" name="Elbow Connector 24">
            <a:extLst>
              <a:ext uri="{FF2B5EF4-FFF2-40B4-BE49-F238E27FC236}">
                <a16:creationId xmlns:a16="http://schemas.microsoft.com/office/drawing/2014/main" id="{8FF6DC3C-8A1E-6E42-BFD2-55AF80B073BA}"/>
              </a:ext>
            </a:extLst>
          </p:cNvPr>
          <p:cNvCxnSpPr>
            <a:cxnSpLocks/>
            <a:stCxn id="78" idx="4"/>
            <a:endCxn id="217" idx="0"/>
          </p:cNvCxnSpPr>
          <p:nvPr/>
        </p:nvCxnSpPr>
        <p:spPr>
          <a:xfrm>
            <a:off x="-5328793" y="-1029064"/>
            <a:ext cx="2207" cy="48733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E8597A0E-2EC7-9847-BF70-01AE64638040}"/>
              </a:ext>
            </a:extLst>
          </p:cNvPr>
          <p:cNvSpPr/>
          <p:nvPr/>
        </p:nvSpPr>
        <p:spPr>
          <a:xfrm>
            <a:off x="-6205718" y="13191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B59F09C-00C9-CE4E-882B-9CDB8FD1C8C8}"/>
              </a:ext>
            </a:extLst>
          </p:cNvPr>
          <p:cNvSpPr txBox="1"/>
          <p:nvPr/>
        </p:nvSpPr>
        <p:spPr>
          <a:xfrm>
            <a:off x="-6217098" y="376285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1CDC553-FD78-524C-830B-F173738E1671}"/>
              </a:ext>
            </a:extLst>
          </p:cNvPr>
          <p:cNvSpPr/>
          <p:nvPr/>
        </p:nvSpPr>
        <p:spPr>
          <a:xfrm>
            <a:off x="-5442253" y="-541727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8" name="Elbow Connector 24">
            <a:extLst>
              <a:ext uri="{FF2B5EF4-FFF2-40B4-BE49-F238E27FC236}">
                <a16:creationId xmlns:a16="http://schemas.microsoft.com/office/drawing/2014/main" id="{F3CB2502-CDFB-524C-8EDE-71A9035743A0}"/>
              </a:ext>
            </a:extLst>
          </p:cNvPr>
          <p:cNvCxnSpPr>
            <a:cxnSpLocks/>
            <a:stCxn id="217" idx="2"/>
            <a:endCxn id="215" idx="0"/>
          </p:cNvCxnSpPr>
          <p:nvPr/>
        </p:nvCxnSpPr>
        <p:spPr>
          <a:xfrm flipH="1">
            <a:off x="-5328793" y="-331424"/>
            <a:ext cx="2207" cy="46334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8148D418-1B30-8E42-A333-F7AE37FC7FDD}"/>
              </a:ext>
            </a:extLst>
          </p:cNvPr>
          <p:cNvSpPr txBox="1"/>
          <p:nvPr/>
        </p:nvSpPr>
        <p:spPr>
          <a:xfrm>
            <a:off x="-14375666" y="-333338"/>
            <a:ext cx="2517103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GDS</a:t>
            </a:r>
          </a:p>
        </p:txBody>
      </p:sp>
      <p:cxnSp>
        <p:nvCxnSpPr>
          <p:cNvPr id="227" name="Elbow Connector 24">
            <a:extLst>
              <a:ext uri="{FF2B5EF4-FFF2-40B4-BE49-F238E27FC236}">
                <a16:creationId xmlns:a16="http://schemas.microsoft.com/office/drawing/2014/main" id="{C01CE0F7-3E3F-FC48-8C69-B499C95432C2}"/>
              </a:ext>
            </a:extLst>
          </p:cNvPr>
          <p:cNvCxnSpPr>
            <a:cxnSpLocks/>
            <a:stCxn id="88" idx="4"/>
            <a:endCxn id="230" idx="0"/>
          </p:cNvCxnSpPr>
          <p:nvPr/>
        </p:nvCxnSpPr>
        <p:spPr>
          <a:xfrm flipH="1">
            <a:off x="-14321107" y="-1050585"/>
            <a:ext cx="2085" cy="52670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12FBAEF8-E467-FF4F-AC23-55E5244C414F}"/>
              </a:ext>
            </a:extLst>
          </p:cNvPr>
          <p:cNvSpPr/>
          <p:nvPr/>
        </p:nvSpPr>
        <p:spPr>
          <a:xfrm>
            <a:off x="-15200239" y="149765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A661F27-E3B4-974C-893E-CDE4F0632FD5}"/>
              </a:ext>
            </a:extLst>
          </p:cNvPr>
          <p:cNvSpPr txBox="1"/>
          <p:nvPr/>
        </p:nvSpPr>
        <p:spPr>
          <a:xfrm>
            <a:off x="-15211619" y="394131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 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Terminal state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E48A902-9CEC-0C4E-BBF6-EA36927D141E}"/>
              </a:ext>
            </a:extLst>
          </p:cNvPr>
          <p:cNvSpPr/>
          <p:nvPr/>
        </p:nvSpPr>
        <p:spPr>
          <a:xfrm>
            <a:off x="-14436774" y="-523881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1" name="Elbow Connector 24">
            <a:extLst>
              <a:ext uri="{FF2B5EF4-FFF2-40B4-BE49-F238E27FC236}">
                <a16:creationId xmlns:a16="http://schemas.microsoft.com/office/drawing/2014/main" id="{EFAE5B31-9682-024E-9063-5F12BB30852E}"/>
              </a:ext>
            </a:extLst>
          </p:cNvPr>
          <p:cNvCxnSpPr>
            <a:cxnSpLocks/>
            <a:stCxn id="230" idx="2"/>
            <a:endCxn id="228" idx="0"/>
          </p:cNvCxnSpPr>
          <p:nvPr/>
        </p:nvCxnSpPr>
        <p:spPr>
          <a:xfrm flipH="1">
            <a:off x="-14323314" y="-313578"/>
            <a:ext cx="2207" cy="46334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5935A16-07E9-3F4B-9BEC-BB05D7DB6A4D}"/>
              </a:ext>
            </a:extLst>
          </p:cNvPr>
          <p:cNvSpPr/>
          <p:nvPr/>
        </p:nvSpPr>
        <p:spPr>
          <a:xfrm>
            <a:off x="2122184" y="5786712"/>
            <a:ext cx="1289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Non-game world</a:t>
            </a:r>
          </a:p>
        </p:txBody>
      </p:sp>
      <p:sp>
        <p:nvSpPr>
          <p:cNvPr id="238" name="Text Box 53">
            <a:extLst>
              <a:ext uri="{FF2B5EF4-FFF2-40B4-BE49-F238E27FC236}">
                <a16:creationId xmlns:a16="http://schemas.microsoft.com/office/drawing/2014/main" id="{C187B97B-8BF2-4C4A-A00C-098A0DE7658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103742" y="4806059"/>
            <a:ext cx="1208164" cy="3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11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239" name="Text Box 53">
            <a:extLst>
              <a:ext uri="{FF2B5EF4-FFF2-40B4-BE49-F238E27FC236}">
                <a16:creationId xmlns:a16="http://schemas.microsoft.com/office/drawing/2014/main" id="{1A5CBEF3-8431-AD46-8301-6D4D8FC71E1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269826" y="4807542"/>
            <a:ext cx="1208164" cy="3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11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240" name="Text Box 53">
            <a:extLst>
              <a:ext uri="{FF2B5EF4-FFF2-40B4-BE49-F238E27FC236}">
                <a16:creationId xmlns:a16="http://schemas.microsoft.com/office/drawing/2014/main" id="{2B9F6214-CB34-7C4C-9C8F-1C21C45C09A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49530" y="4807541"/>
            <a:ext cx="1208164" cy="33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11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243" name="Text Box 48">
            <a:extLst>
              <a:ext uri="{FF2B5EF4-FFF2-40B4-BE49-F238E27FC236}">
                <a16:creationId xmlns:a16="http://schemas.microsoft.com/office/drawing/2014/main" id="{7959EA0E-64ED-D642-AF09-588C7ABF1FA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07204" y="5158854"/>
            <a:ext cx="6689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effect</a:t>
            </a:r>
          </a:p>
        </p:txBody>
      </p:sp>
      <p:sp>
        <p:nvSpPr>
          <p:cNvPr id="244" name="Text Box 48">
            <a:extLst>
              <a:ext uri="{FF2B5EF4-FFF2-40B4-BE49-F238E27FC236}">
                <a16:creationId xmlns:a16="http://schemas.microsoft.com/office/drawing/2014/main" id="{456EC524-DF1D-7D48-9F58-EB09423D12C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387055" y="5158854"/>
            <a:ext cx="6689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effect</a:t>
            </a:r>
          </a:p>
        </p:txBody>
      </p:sp>
      <p:sp>
        <p:nvSpPr>
          <p:cNvPr id="245" name="Text Box 48">
            <a:extLst>
              <a:ext uri="{FF2B5EF4-FFF2-40B4-BE49-F238E27FC236}">
                <a16:creationId xmlns:a16="http://schemas.microsoft.com/office/drawing/2014/main" id="{F3B3B53C-9BA0-9444-85B2-AECA09E3510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938657" y="5158854"/>
            <a:ext cx="8735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</a:t>
            </a:r>
            <a:b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</a:br>
            <a:r>
              <a:rPr lang="en-US" altLang="ja-JP" sz="1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stimulus</a:t>
            </a:r>
          </a:p>
        </p:txBody>
      </p:sp>
      <p:cxnSp>
        <p:nvCxnSpPr>
          <p:cNvPr id="250" name="Elbow Connector 249">
            <a:extLst>
              <a:ext uri="{FF2B5EF4-FFF2-40B4-BE49-F238E27FC236}">
                <a16:creationId xmlns:a16="http://schemas.microsoft.com/office/drawing/2014/main" id="{BEED80D8-C42E-5847-AB94-BBD5313F8BE0}"/>
              </a:ext>
            </a:extLst>
          </p:cNvPr>
          <p:cNvCxnSpPr>
            <a:cxnSpLocks/>
            <a:stCxn id="244" idx="2"/>
            <a:endCxn id="37" idx="3"/>
          </p:cNvCxnSpPr>
          <p:nvPr/>
        </p:nvCxnSpPr>
        <p:spPr>
          <a:xfrm rot="5400000">
            <a:off x="8736982" y="5807824"/>
            <a:ext cx="1202629" cy="766463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A7F3C2E4-1646-A147-967D-DF11D0216328}"/>
              </a:ext>
            </a:extLst>
          </p:cNvPr>
          <p:cNvSpPr txBox="1"/>
          <p:nvPr/>
        </p:nvSpPr>
        <p:spPr>
          <a:xfrm>
            <a:off x="9197433" y="6590874"/>
            <a:ext cx="825214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allow L</a:t>
            </a:r>
            <a:r>
              <a:rPr lang="en-US" sz="1400" i="1" baseline="-25000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b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to </a:t>
            </a:r>
            <a:r>
              <a:rPr lang="en-US" sz="1400" b="1" i="1" dirty="0">
                <a:solidFill>
                  <a:schemeClr val="accent1">
                    <a:lumMod val="50000"/>
                  </a:schemeClr>
                </a:solidFill>
              </a:rPr>
              <a:t>attain</a:t>
            </a:r>
          </a:p>
        </p:txBody>
      </p:sp>
      <p:cxnSp>
        <p:nvCxnSpPr>
          <p:cNvPr id="256" name="Elbow Connector 255">
            <a:extLst>
              <a:ext uri="{FF2B5EF4-FFF2-40B4-BE49-F238E27FC236}">
                <a16:creationId xmlns:a16="http://schemas.microsoft.com/office/drawing/2014/main" id="{20458A2D-0DB3-AA46-A1DC-C0C2753A3D6F}"/>
              </a:ext>
            </a:extLst>
          </p:cNvPr>
          <p:cNvCxnSpPr>
            <a:cxnSpLocks/>
            <a:stCxn id="245" idx="2"/>
            <a:endCxn id="5" idx="3"/>
          </p:cNvCxnSpPr>
          <p:nvPr/>
        </p:nvCxnSpPr>
        <p:spPr>
          <a:xfrm rot="5400000">
            <a:off x="6506084" y="5409972"/>
            <a:ext cx="689588" cy="1049126"/>
          </a:xfrm>
          <a:prstGeom prst="bentConnector2">
            <a:avLst/>
          </a:prstGeom>
          <a:ln w="2857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A5ECE6F7-BF57-854E-B9E9-901DEC40FA41}"/>
              </a:ext>
            </a:extLst>
          </p:cNvPr>
          <p:cNvSpPr txBox="1"/>
          <p:nvPr/>
        </p:nvSpPr>
        <p:spPr>
          <a:xfrm>
            <a:off x="6586199" y="6033403"/>
            <a:ext cx="1046709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persuade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 L</a:t>
            </a:r>
            <a:r>
              <a:rPr lang="en-US" sz="1400" i="1" baseline="-25000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 to perform</a:t>
            </a:r>
          </a:p>
        </p:txBody>
      </p:sp>
      <p:cxnSp>
        <p:nvCxnSpPr>
          <p:cNvPr id="270" name="Elbow Connector 269">
            <a:extLst>
              <a:ext uri="{FF2B5EF4-FFF2-40B4-BE49-F238E27FC236}">
                <a16:creationId xmlns:a16="http://schemas.microsoft.com/office/drawing/2014/main" id="{40CBB1E8-2D49-3343-B30E-1759107E5E5D}"/>
              </a:ext>
            </a:extLst>
          </p:cNvPr>
          <p:cNvCxnSpPr>
            <a:cxnSpLocks/>
            <a:stCxn id="243" idx="2"/>
            <a:endCxn id="48" idx="3"/>
          </p:cNvCxnSpPr>
          <p:nvPr/>
        </p:nvCxnSpPr>
        <p:spPr>
          <a:xfrm rot="5400000">
            <a:off x="4261906" y="5806091"/>
            <a:ext cx="1196121" cy="763420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15">
            <a:extLst>
              <a:ext uri="{FF2B5EF4-FFF2-40B4-BE49-F238E27FC236}">
                <a16:creationId xmlns:a16="http://schemas.microsoft.com/office/drawing/2014/main" id="{0852AB1E-1917-404F-B0A2-0109A47C33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307686" y="5881662"/>
            <a:ext cx="14285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Instructional event</a:t>
            </a:r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7717C440-F0D7-5642-B907-1F47853029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4735" y="6213583"/>
            <a:ext cx="442912" cy="43815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1200" u="none" dirty="0">
                <a:latin typeface="Times New Roman" charset="0"/>
              </a:rPr>
              <a:t>L</a:t>
            </a:r>
            <a:r>
              <a:rPr lang="en-US" altLang="ja-JP" sz="1200" u="none" baseline="-25000" dirty="0">
                <a:latin typeface="Times New Roman" charset="0"/>
              </a:rPr>
              <a:t>A</a:t>
            </a:r>
            <a:endParaRPr lang="en-US" altLang="ja-JP" sz="1200" u="none" dirty="0">
              <a:latin typeface="Times New Roman" charset="0"/>
            </a:endParaRPr>
          </a:p>
        </p:txBody>
      </p:sp>
      <p:sp>
        <p:nvSpPr>
          <p:cNvPr id="45" name="Text Box 53">
            <a:extLst>
              <a:ext uri="{FF2B5EF4-FFF2-40B4-BE49-F238E27FC236}">
                <a16:creationId xmlns:a16="http://schemas.microsoft.com/office/drawing/2014/main" id="{418DF013-4052-9845-BFBC-593A2EA7F0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93396" y="6047948"/>
            <a:ext cx="857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1200" u="none" dirty="0">
                <a:latin typeface="Times New Roman" charset="0"/>
              </a:rPr>
              <a:t>Instructor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55CB4D-37A8-ED43-A0B8-05CC0549B772}"/>
              </a:ext>
            </a:extLst>
          </p:cNvPr>
          <p:cNvGrpSpPr/>
          <p:nvPr/>
        </p:nvGrpSpPr>
        <p:grpSpPr>
          <a:xfrm>
            <a:off x="4143903" y="6327373"/>
            <a:ext cx="159506" cy="230753"/>
            <a:chOff x="5107340" y="2985516"/>
            <a:chExt cx="212303" cy="307133"/>
          </a:xfrm>
        </p:grpSpPr>
        <p:sp>
          <p:nvSpPr>
            <p:cNvPr id="50" name="AutoShape 58">
              <a:extLst>
                <a:ext uri="{FF2B5EF4-FFF2-40B4-BE49-F238E27FC236}">
                  <a16:creationId xmlns:a16="http://schemas.microsoft.com/office/drawing/2014/main" id="{5B412416-D00D-5F4C-9B8F-4396335672CE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5107340" y="3105545"/>
              <a:ext cx="212303" cy="187104"/>
            </a:xfrm>
            <a:prstGeom prst="triangle">
              <a:avLst>
                <a:gd name="adj" fmla="val 50000"/>
              </a:avLst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9">
              <a:extLst>
                <a:ext uri="{FF2B5EF4-FFF2-40B4-BE49-F238E27FC236}">
                  <a16:creationId xmlns:a16="http://schemas.microsoft.com/office/drawing/2014/main" id="{EE102883-7657-6042-B8B9-55D2037135D9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5122588" y="2985516"/>
              <a:ext cx="181806" cy="184751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47" name="Line 21">
            <a:extLst>
              <a:ext uri="{FF2B5EF4-FFF2-40B4-BE49-F238E27FC236}">
                <a16:creationId xmlns:a16="http://schemas.microsoft.com/office/drawing/2014/main" id="{098C4DD2-EEBA-E64B-9867-F3CADBFF1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0665" y="6282468"/>
            <a:ext cx="7313" cy="372338"/>
          </a:xfrm>
          <a:prstGeom prst="line">
            <a:avLst/>
          </a:prstGeom>
          <a:noFill/>
          <a:ln w="57150" cmpd="sng">
            <a:solidFill>
              <a:schemeClr val="accent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Text Box 53">
            <a:extLst>
              <a:ext uri="{FF2B5EF4-FFF2-40B4-BE49-F238E27FC236}">
                <a16:creationId xmlns:a16="http://schemas.microsoft.com/office/drawing/2014/main" id="{27CF2D77-7BAD-3A43-B75F-2A306CC7201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570544" y="6680128"/>
            <a:ext cx="907712" cy="2114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1200" u="none" dirty="0">
                <a:latin typeface="Times New Roman" charset="0"/>
              </a:rPr>
              <a:t>I-mot goal</a:t>
            </a: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6DFB48C8-5021-BE45-B0A2-DF40EC63A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049" y="5895236"/>
            <a:ext cx="1345870" cy="100224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9" name="Curved Right Arrow 298">
            <a:extLst>
              <a:ext uri="{FF2B5EF4-FFF2-40B4-BE49-F238E27FC236}">
                <a16:creationId xmlns:a16="http://schemas.microsoft.com/office/drawing/2014/main" id="{FF453D82-70AD-B14D-8763-8739772BF9AE}"/>
              </a:ext>
            </a:extLst>
          </p:cNvPr>
          <p:cNvSpPr/>
          <p:nvPr/>
        </p:nvSpPr>
        <p:spPr>
          <a:xfrm>
            <a:off x="1857979" y="2301018"/>
            <a:ext cx="523727" cy="2037673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Curved Right Arrow 300">
            <a:extLst>
              <a:ext uri="{FF2B5EF4-FFF2-40B4-BE49-F238E27FC236}">
                <a16:creationId xmlns:a16="http://schemas.microsoft.com/office/drawing/2014/main" id="{5A14C138-6741-8F4D-883D-3C4054063D33}"/>
              </a:ext>
            </a:extLst>
          </p:cNvPr>
          <p:cNvSpPr/>
          <p:nvPr/>
        </p:nvSpPr>
        <p:spPr>
          <a:xfrm flipH="1">
            <a:off x="5638503" y="2309883"/>
            <a:ext cx="458344" cy="20376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Curved Right Arrow 301">
            <a:extLst>
              <a:ext uri="{FF2B5EF4-FFF2-40B4-BE49-F238E27FC236}">
                <a16:creationId xmlns:a16="http://schemas.microsoft.com/office/drawing/2014/main" id="{52361712-C6A1-8D4D-92CB-DC2CBBEC8E94}"/>
              </a:ext>
            </a:extLst>
          </p:cNvPr>
          <p:cNvSpPr/>
          <p:nvPr/>
        </p:nvSpPr>
        <p:spPr>
          <a:xfrm>
            <a:off x="6368862" y="2346095"/>
            <a:ext cx="469213" cy="2037673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3" name="Curved Right Arrow 302">
            <a:extLst>
              <a:ext uri="{FF2B5EF4-FFF2-40B4-BE49-F238E27FC236}">
                <a16:creationId xmlns:a16="http://schemas.microsoft.com/office/drawing/2014/main" id="{6CA5A889-E45C-A047-B1D3-33BAE4A5E8D0}"/>
              </a:ext>
            </a:extLst>
          </p:cNvPr>
          <p:cNvSpPr/>
          <p:nvPr/>
        </p:nvSpPr>
        <p:spPr>
          <a:xfrm flipH="1">
            <a:off x="10141937" y="2309883"/>
            <a:ext cx="437366" cy="20376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345B5D-BBDD-1C47-B1D1-BFC3258BC2C9}"/>
              </a:ext>
            </a:extLst>
          </p:cNvPr>
          <p:cNvSpPr txBox="1"/>
          <p:nvPr/>
        </p:nvSpPr>
        <p:spPr>
          <a:xfrm>
            <a:off x="2970075" y="-630758"/>
            <a:ext cx="2231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Gameplay Scenario Model 1</a:t>
            </a:r>
          </a:p>
        </p:txBody>
      </p:sp>
      <p:pic>
        <p:nvPicPr>
          <p:cNvPr id="374" name="Picture 373">
            <a:extLst>
              <a:ext uri="{FF2B5EF4-FFF2-40B4-BE49-F238E27FC236}">
                <a16:creationId xmlns:a16="http://schemas.microsoft.com/office/drawing/2014/main" id="{2D8B215A-216F-FA43-B80C-ECDDD055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50" y="-337460"/>
            <a:ext cx="4046422" cy="3977565"/>
          </a:xfrm>
          <a:prstGeom prst="rect">
            <a:avLst/>
          </a:prstGeom>
        </p:spPr>
      </p:pic>
      <p:sp>
        <p:nvSpPr>
          <p:cNvPr id="375" name="TextBox 374">
            <a:extLst>
              <a:ext uri="{FF2B5EF4-FFF2-40B4-BE49-F238E27FC236}">
                <a16:creationId xmlns:a16="http://schemas.microsoft.com/office/drawing/2014/main" id="{7BC52AE7-22FE-1747-B791-EE3F45DCD9B7}"/>
              </a:ext>
            </a:extLst>
          </p:cNvPr>
          <p:cNvSpPr txBox="1"/>
          <p:nvPr/>
        </p:nvSpPr>
        <p:spPr>
          <a:xfrm>
            <a:off x="7418682" y="-631802"/>
            <a:ext cx="2231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Gameplay Scenario Model 2</a:t>
            </a:r>
          </a:p>
        </p:txBody>
      </p:sp>
      <p:pic>
        <p:nvPicPr>
          <p:cNvPr id="376" name="Picture 375">
            <a:extLst>
              <a:ext uri="{FF2B5EF4-FFF2-40B4-BE49-F238E27FC236}">
                <a16:creationId xmlns:a16="http://schemas.microsoft.com/office/drawing/2014/main" id="{6F83A4C7-BBED-4845-A321-813D47C1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57" y="-338504"/>
            <a:ext cx="4046422" cy="39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7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87166-4B6E-0041-B0EC-EBD55C60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2" t="19305" r="4375" b="5306"/>
          <a:stretch/>
        </p:blipFill>
        <p:spPr>
          <a:xfrm>
            <a:off x="2873829" y="-4033159"/>
            <a:ext cx="8784772" cy="5012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261FC-B51F-9C4B-BA36-1FDBBF752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0" t="19496" r="2634" b="5116"/>
          <a:stretch/>
        </p:blipFill>
        <p:spPr>
          <a:xfrm>
            <a:off x="1861457" y="440871"/>
            <a:ext cx="10123714" cy="501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BAB0B-200A-1543-9600-59E32BCF7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0" t="22006" r="9330" b="5062"/>
          <a:stretch/>
        </p:blipFill>
        <p:spPr>
          <a:xfrm>
            <a:off x="408214" y="5453743"/>
            <a:ext cx="10760529" cy="484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83061-C391-1A4E-BD93-BE5494D7F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6" t="24652" r="20849" b="5853"/>
          <a:stretch/>
        </p:blipFill>
        <p:spPr>
          <a:xfrm>
            <a:off x="527957" y="10156371"/>
            <a:ext cx="9078686" cy="4620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F46E0-EE43-864A-A304-BF29D35A5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12" t="32946" r="14687" b="10082"/>
          <a:stretch/>
        </p:blipFill>
        <p:spPr>
          <a:xfrm>
            <a:off x="1077684" y="14777357"/>
            <a:ext cx="8229600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">
            <a:extLst>
              <a:ext uri="{FF2B5EF4-FFF2-40B4-BE49-F238E27FC236}">
                <a16:creationId xmlns:a16="http://schemas.microsoft.com/office/drawing/2014/main" id="{7E2D0D2C-A9AA-2D48-83C5-062D10F63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354" y="9928612"/>
            <a:ext cx="5112665" cy="3366239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5E3BE850-7969-2E40-A9A6-440B9F0A14F0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982004" y="8431032"/>
            <a:ext cx="7241442" cy="4537696"/>
          </a:xfrm>
          <a:prstGeom prst="curvedConnector3">
            <a:avLst>
              <a:gd name="adj1" fmla="val 52870"/>
            </a:avLst>
          </a:prstGeom>
          <a:ln w="762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EAD193-D718-9144-8B16-7106AC529340}"/>
              </a:ext>
            </a:extLst>
          </p:cNvPr>
          <p:cNvCxnSpPr>
            <a:cxnSpLocks/>
          </p:cNvCxnSpPr>
          <p:nvPr/>
        </p:nvCxnSpPr>
        <p:spPr>
          <a:xfrm>
            <a:off x="-4112947" y="9677645"/>
            <a:ext cx="31467016" cy="0"/>
          </a:xfrm>
          <a:prstGeom prst="line">
            <a:avLst/>
          </a:prstGeom>
          <a:ln w="3175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Line 6">
            <a:extLst>
              <a:ext uri="{FF2B5EF4-FFF2-40B4-BE49-F238E27FC236}">
                <a16:creationId xmlns:a16="http://schemas.microsoft.com/office/drawing/2014/main" id="{FB21CBF9-7AF7-C749-985C-018003AC9D4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562923" y="12219629"/>
            <a:ext cx="14366592" cy="0"/>
          </a:xfrm>
          <a:prstGeom prst="line">
            <a:avLst/>
          </a:prstGeom>
          <a:noFill/>
          <a:ln w="152400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0"/>
              </a:solidFill>
              <a:effectLst/>
              <a:uLnTx/>
              <a:uFillTx/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267ADDDA-8DC6-DB4E-8AF1-FFF5DD82A6E7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304634" y="11636160"/>
            <a:ext cx="14649425" cy="0"/>
          </a:xfrm>
          <a:prstGeom prst="line">
            <a:avLst/>
          </a:prstGeom>
          <a:noFill/>
          <a:ln w="152400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000090"/>
              </a:solidFill>
              <a:effectLst/>
              <a:uLnTx/>
              <a:uFillTx/>
            </a:endParaRPr>
          </a:p>
        </p:txBody>
      </p:sp>
      <p:sp>
        <p:nvSpPr>
          <p:cNvPr id="6" name="Text Box 47">
            <a:extLst>
              <a:ext uri="{FF2B5EF4-FFF2-40B4-BE49-F238E27FC236}">
                <a16:creationId xmlns:a16="http://schemas.microsoft.com/office/drawing/2014/main" id="{63DDBF96-8928-6047-BF82-5AB1FB1FEFC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241565" y="10690607"/>
            <a:ext cx="5296939" cy="67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Passive learning</a:t>
            </a: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245AC7D7-C099-6E4F-BD91-5649219F500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519171" y="12608578"/>
            <a:ext cx="501718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ja-JP" sz="44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Give advice</a:t>
            </a: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962CAC4B-5F89-664D-A5F7-0078D70A7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07130" y="7567428"/>
            <a:ext cx="1505289" cy="1979227"/>
          </a:xfrm>
          <a:prstGeom prst="line">
            <a:avLst/>
          </a:prstGeom>
          <a:noFill/>
          <a:ln w="1524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78CD48E7-C1C0-C34E-B2D2-36F60298D8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62195" y="7567428"/>
            <a:ext cx="1514902" cy="1979227"/>
          </a:xfrm>
          <a:prstGeom prst="line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46B594B-40A1-2647-8C76-D29DBEF47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83643" y="3264894"/>
            <a:ext cx="31737713" cy="11591870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A34CD7B6-57E2-D046-BDDE-0D8B5F9F225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936" y="13305441"/>
            <a:ext cx="69518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Gamified Instructional event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3A974D79-99B3-274A-B544-EE936DBBBDF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8134416" y="13227908"/>
            <a:ext cx="65573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Gamified Learning event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BD09006-398E-0D4E-BCFE-B84FDCD57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22" y="3884325"/>
            <a:ext cx="4974529" cy="3366235"/>
          </a:xfrm>
          <a:prstGeom prst="rect">
            <a:avLst/>
          </a:prstGeom>
          <a:noFill/>
          <a:ln w="28575" cmpd="sng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56FE2AD0-2A87-FF41-97E3-CE8369B642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4226" y="4020135"/>
            <a:ext cx="5515921" cy="48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 stimulus event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1DF42F-B62C-2646-B4D5-122D0CB312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4962" y="5495558"/>
            <a:ext cx="1210232" cy="7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5">
            <a:extLst>
              <a:ext uri="{FF2B5EF4-FFF2-40B4-BE49-F238E27FC236}">
                <a16:creationId xmlns:a16="http://schemas.microsoft.com/office/drawing/2014/main" id="{B5658FDC-ABF9-E34E-9310-2B440FF60F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5095" y="5342125"/>
            <a:ext cx="1117670" cy="11056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dirty="0">
                <a:latin typeface="Times New Roman" charset="0"/>
              </a:rPr>
              <a:t>G</a:t>
            </a:r>
            <a:r>
              <a:rPr lang="en-US" altLang="ja-JP" sz="4000" baseline="-25000" dirty="0">
                <a:latin typeface="Times New Roman" charset="0"/>
              </a:rPr>
              <a:t>1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17" name="Text Box 53">
            <a:extLst>
              <a:ext uri="{FF2B5EF4-FFF2-40B4-BE49-F238E27FC236}">
                <a16:creationId xmlns:a16="http://schemas.microsoft.com/office/drawing/2014/main" id="{5C742EAD-11CA-CD4D-95DB-8CA3A06542D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012297" y="4498134"/>
            <a:ext cx="3279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Level-system</a:t>
            </a: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916FC2DB-8200-F342-A017-3DB37865A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4956" y="4828995"/>
            <a:ext cx="24562" cy="1136888"/>
          </a:xfrm>
          <a:prstGeom prst="line">
            <a:avLst/>
          </a:prstGeom>
          <a:noFill/>
          <a:ln w="133350" cmpd="sng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C29832C-403C-3D4F-A48B-8C6F8670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185" y="3884325"/>
            <a:ext cx="4974529" cy="3366235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F6C009F5-5E0B-0E4D-938B-F2A9C6C5A72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02211" y="3932335"/>
            <a:ext cx="5014475" cy="85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consequence event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5CF1A-FC1C-F148-BEC2-8D3795EFBF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9319" y="5495558"/>
            <a:ext cx="1210232" cy="7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5">
            <a:extLst>
              <a:ext uri="{FF2B5EF4-FFF2-40B4-BE49-F238E27FC236}">
                <a16:creationId xmlns:a16="http://schemas.microsoft.com/office/drawing/2014/main" id="{34382154-ABC2-0E46-BC35-35DA36BEC5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22940" y="5337671"/>
            <a:ext cx="1117670" cy="11056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dirty="0">
                <a:latin typeface="Times New Roman" charset="0"/>
              </a:rPr>
              <a:t>G</a:t>
            </a:r>
            <a:r>
              <a:rPr lang="en-US" altLang="ja-JP" sz="4000" baseline="-25000" dirty="0">
                <a:latin typeface="Times New Roman" charset="0"/>
              </a:rPr>
              <a:t>2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23" name="Text Box 53">
            <a:extLst>
              <a:ext uri="{FF2B5EF4-FFF2-40B4-BE49-F238E27FC236}">
                <a16:creationId xmlns:a16="http://schemas.microsoft.com/office/drawing/2014/main" id="{918A8016-3617-3A44-9961-66EBD269288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054868" y="4498134"/>
            <a:ext cx="3279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Point-system</a:t>
            </a: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A62AF9B3-D03C-1843-8724-8BD81C5A5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9379" y="4828995"/>
            <a:ext cx="24562" cy="1136888"/>
          </a:xfrm>
          <a:prstGeom prst="line">
            <a:avLst/>
          </a:prstGeom>
          <a:noFill/>
          <a:ln w="1333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203ABD66-0026-B644-8EEE-0C5CB4CC3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4976" y="9915436"/>
            <a:ext cx="5784917" cy="3366235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6" name="Oval 11">
            <a:extLst>
              <a:ext uri="{FF2B5EF4-FFF2-40B4-BE49-F238E27FC236}">
                <a16:creationId xmlns:a16="http://schemas.microsoft.com/office/drawing/2014/main" id="{6FD40900-C2C0-4642-8DE8-D2F68819F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966605" y="11007730"/>
            <a:ext cx="1754939" cy="1434296"/>
          </a:xfrm>
          <a:prstGeom prst="ellipse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</a:rPr>
              <a:t>L</a:t>
            </a:r>
            <a:r>
              <a:rPr kumimoji="0" lang="en-US" altLang="ja-JP" sz="40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charset="0"/>
              </a:rPr>
              <a:t>B</a:t>
            </a:r>
            <a:endParaRPr kumimoji="0" lang="en-US" altLang="ja-JP" sz="4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27" name="Text Box 14">
            <a:extLst>
              <a:ext uri="{FF2B5EF4-FFF2-40B4-BE49-F238E27FC236}">
                <a16:creationId xmlns:a16="http://schemas.microsoft.com/office/drawing/2014/main" id="{814943E3-9088-E94E-8B5A-F6D61A2C006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9536375" y="9874238"/>
            <a:ext cx="39798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Learning event</a:t>
            </a:r>
          </a:p>
        </p:txBody>
      </p:sp>
      <p:sp>
        <p:nvSpPr>
          <p:cNvPr id="28" name="Text Box 54">
            <a:extLst>
              <a:ext uri="{FF2B5EF4-FFF2-40B4-BE49-F238E27FC236}">
                <a16:creationId xmlns:a16="http://schemas.microsoft.com/office/drawing/2014/main" id="{2531F674-AAEF-D245-8133-80C493B1D3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8599728" y="10514510"/>
            <a:ext cx="58531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ja-JP" sz="4000" u="none" dirty="0">
                <a:latin typeface="Times New Roman" charset="0"/>
              </a:rPr>
              <a:t>Apprentice/Solo achiever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114F21-56EB-A84A-80DF-478CBEB29634}"/>
              </a:ext>
            </a:extLst>
          </p:cNvPr>
          <p:cNvGrpSpPr/>
          <p:nvPr/>
        </p:nvGrpSpPr>
        <p:grpSpPr>
          <a:xfrm>
            <a:off x="20522553" y="11371254"/>
            <a:ext cx="538745" cy="775034"/>
            <a:chOff x="7387362" y="3015678"/>
            <a:chExt cx="213495" cy="307133"/>
          </a:xfrm>
        </p:grpSpPr>
        <p:sp>
          <p:nvSpPr>
            <p:cNvPr id="30" name="AutoShape 62">
              <a:extLst>
                <a:ext uri="{FF2B5EF4-FFF2-40B4-BE49-F238E27FC236}">
                  <a16:creationId xmlns:a16="http://schemas.microsoft.com/office/drawing/2014/main" id="{435B616D-CDFE-7A4A-996E-5790A18A95A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7387362" y="3135707"/>
              <a:ext cx="213495" cy="187104"/>
            </a:xfrm>
            <a:prstGeom prst="triangle">
              <a:avLst>
                <a:gd name="adj" fmla="val 50000"/>
              </a:avLst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63">
              <a:extLst>
                <a:ext uri="{FF2B5EF4-FFF2-40B4-BE49-F238E27FC236}">
                  <a16:creationId xmlns:a16="http://schemas.microsoft.com/office/drawing/2014/main" id="{80F8F22F-E3A6-4F46-8318-D5CB7056B776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7402696" y="3015678"/>
              <a:ext cx="182827" cy="184751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32" name="Line 21">
            <a:extLst>
              <a:ext uri="{FF2B5EF4-FFF2-40B4-BE49-F238E27FC236}">
                <a16:creationId xmlns:a16="http://schemas.microsoft.com/office/drawing/2014/main" id="{A2309D30-2464-5148-A123-3A62DE9C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56624" y="11191448"/>
            <a:ext cx="24562" cy="1250577"/>
          </a:xfrm>
          <a:prstGeom prst="line">
            <a:avLst/>
          </a:prstGeom>
          <a:noFill/>
          <a:ln w="57150" cmpd="sng">
            <a:solidFill>
              <a:schemeClr val="accent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53">
            <a:extLst>
              <a:ext uri="{FF2B5EF4-FFF2-40B4-BE49-F238E27FC236}">
                <a16:creationId xmlns:a16="http://schemas.microsoft.com/office/drawing/2014/main" id="{71571F22-44B2-ED4C-A7DD-DDCF02C9189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8707130" y="12580022"/>
            <a:ext cx="5454252" cy="489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latin typeface="Times New Roman" charset="0"/>
              </a:rPr>
              <a:t>Satisfaction of mastery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DEE2DF4-7444-7D41-AD90-F1EA98B8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9287" y="3884453"/>
            <a:ext cx="4974529" cy="3366235"/>
          </a:xfrm>
          <a:prstGeom prst="rect">
            <a:avLst/>
          </a:prstGeom>
          <a:noFill/>
          <a:ln w="28575" cmpd="sng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5" name="Text Box 15">
            <a:extLst>
              <a:ext uri="{FF2B5EF4-FFF2-40B4-BE49-F238E27FC236}">
                <a16:creationId xmlns:a16="http://schemas.microsoft.com/office/drawing/2014/main" id="{1322EEC0-35E7-9D4F-A8B7-19A0F121066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848592" y="4020262"/>
            <a:ext cx="5515921" cy="48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 stimulus event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F2E002C-9F9A-D44A-8554-8ECE9A5D8A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99327" y="5495558"/>
            <a:ext cx="1210232" cy="7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Oval 5">
            <a:extLst>
              <a:ext uri="{FF2B5EF4-FFF2-40B4-BE49-F238E27FC236}">
                <a16:creationId xmlns:a16="http://schemas.microsoft.com/office/drawing/2014/main" id="{637566A8-89AA-8B49-948B-FFD7908B46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89461" y="5342253"/>
            <a:ext cx="1117670" cy="11056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dirty="0">
                <a:latin typeface="Times New Roman" charset="0"/>
              </a:rPr>
              <a:t>G</a:t>
            </a:r>
            <a:r>
              <a:rPr lang="en-US" altLang="ja-JP" sz="4000" baseline="-25000" dirty="0">
                <a:latin typeface="Times New Roman" charset="0"/>
              </a:rPr>
              <a:t>3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38" name="Text Box 53">
            <a:extLst>
              <a:ext uri="{FF2B5EF4-FFF2-40B4-BE49-F238E27FC236}">
                <a16:creationId xmlns:a16="http://schemas.microsoft.com/office/drawing/2014/main" id="{857F15F4-5A93-C646-8E7A-2C43AB3627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076662" y="4498261"/>
            <a:ext cx="3279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Point-system</a:t>
            </a: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83970560-3096-AB4E-98A2-91B94BF6B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9321" y="4828995"/>
            <a:ext cx="24562" cy="1136888"/>
          </a:xfrm>
          <a:prstGeom prst="line">
            <a:avLst/>
          </a:prstGeom>
          <a:noFill/>
          <a:ln w="133350" cmpd="sng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C9D63518-41F1-7546-A303-FA4AD5F3D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60627" y="3884453"/>
            <a:ext cx="4974529" cy="3366235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41" name="Text Box 15">
            <a:extLst>
              <a:ext uri="{FF2B5EF4-FFF2-40B4-BE49-F238E27FC236}">
                <a16:creationId xmlns:a16="http://schemas.microsoft.com/office/drawing/2014/main" id="{F810CA68-1353-3949-A5EC-E5240A735F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640652" y="3932462"/>
            <a:ext cx="5014475" cy="85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Game consequence event</a:t>
            </a:r>
          </a:p>
        </p:txBody>
      </p:sp>
      <p:sp>
        <p:nvSpPr>
          <p:cNvPr id="42" name="Text Box 53">
            <a:extLst>
              <a:ext uri="{FF2B5EF4-FFF2-40B4-BE49-F238E27FC236}">
                <a16:creationId xmlns:a16="http://schemas.microsoft.com/office/drawing/2014/main" id="{91B7F9E5-A0A8-2B45-A069-1216D638EF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118950" y="6300588"/>
            <a:ext cx="4057879" cy="87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3600" u="none" dirty="0">
                <a:latin typeface="Times New Roman" charset="0"/>
              </a:rPr>
              <a:t>Changes in game elements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BC6688-028A-1943-956D-368EF7CD4C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37760" y="5495558"/>
            <a:ext cx="1210232" cy="7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Oval 5">
            <a:extLst>
              <a:ext uri="{FF2B5EF4-FFF2-40B4-BE49-F238E27FC236}">
                <a16:creationId xmlns:a16="http://schemas.microsoft.com/office/drawing/2014/main" id="{70393CB8-F55A-C340-9E7C-88CC9DCD1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61382" y="5337799"/>
            <a:ext cx="1117670" cy="11056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dirty="0">
                <a:latin typeface="Times New Roman" charset="0"/>
              </a:rPr>
              <a:t>G</a:t>
            </a:r>
            <a:r>
              <a:rPr lang="en-US" altLang="ja-JP" sz="4000" baseline="-25000" dirty="0">
                <a:latin typeface="Times New Roman" charset="0"/>
              </a:rPr>
              <a:t>4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45" name="Text Box 53">
            <a:extLst>
              <a:ext uri="{FF2B5EF4-FFF2-40B4-BE49-F238E27FC236}">
                <a16:creationId xmlns:a16="http://schemas.microsoft.com/office/drawing/2014/main" id="{4DD5CF9E-865A-F145-B50D-055F4119ACA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618002" y="4498261"/>
            <a:ext cx="3279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Point-system</a:t>
            </a:r>
          </a:p>
        </p:txBody>
      </p:sp>
      <p:sp>
        <p:nvSpPr>
          <p:cNvPr id="46" name="Line 21">
            <a:extLst>
              <a:ext uri="{FF2B5EF4-FFF2-40B4-BE49-F238E27FC236}">
                <a16:creationId xmlns:a16="http://schemas.microsoft.com/office/drawing/2014/main" id="{96EFEF46-E439-724B-AF8B-8FDC9AC54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54076" y="4828995"/>
            <a:ext cx="24562" cy="1136888"/>
          </a:xfrm>
          <a:prstGeom prst="line">
            <a:avLst/>
          </a:prstGeom>
          <a:noFill/>
          <a:ln w="1333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Line 16">
            <a:extLst>
              <a:ext uri="{FF2B5EF4-FFF2-40B4-BE49-F238E27FC236}">
                <a16:creationId xmlns:a16="http://schemas.microsoft.com/office/drawing/2014/main" id="{8C5F0F34-88FF-FE41-8CF1-7ECC4DA9E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4461" y="7490185"/>
            <a:ext cx="36208" cy="2107660"/>
          </a:xfrm>
          <a:prstGeom prst="line">
            <a:avLst/>
          </a:prstGeom>
          <a:noFill/>
          <a:ln w="1524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48" name="Line 16">
            <a:extLst>
              <a:ext uri="{FF2B5EF4-FFF2-40B4-BE49-F238E27FC236}">
                <a16:creationId xmlns:a16="http://schemas.microsoft.com/office/drawing/2014/main" id="{54CC44E3-1F51-FB41-A907-AF429E61A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1068" y="7320109"/>
            <a:ext cx="2407905" cy="3611351"/>
          </a:xfrm>
          <a:prstGeom prst="line">
            <a:avLst/>
          </a:prstGeom>
          <a:noFill/>
          <a:ln w="1524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7693BF-D96E-6344-A332-1E49B2E9B809}"/>
              </a:ext>
            </a:extLst>
          </p:cNvPr>
          <p:cNvSpPr/>
          <p:nvPr/>
        </p:nvSpPr>
        <p:spPr>
          <a:xfrm>
            <a:off x="-4218724" y="8930952"/>
            <a:ext cx="356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Game world</a:t>
            </a:r>
          </a:p>
        </p:txBody>
      </p:sp>
      <p:sp>
        <p:nvSpPr>
          <p:cNvPr id="50" name="Text Box 48">
            <a:extLst>
              <a:ext uri="{FF2B5EF4-FFF2-40B4-BE49-F238E27FC236}">
                <a16:creationId xmlns:a16="http://schemas.microsoft.com/office/drawing/2014/main" id="{B5BB0A78-D4ED-E940-81B3-32FC1E39F6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47941" y="7415369"/>
            <a:ext cx="293406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Show cond. to achieve next level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7A0E76-4F87-8342-AEE1-A1A0E081A48D}"/>
              </a:ext>
            </a:extLst>
          </p:cNvPr>
          <p:cNvSpPr/>
          <p:nvPr/>
        </p:nvSpPr>
        <p:spPr>
          <a:xfrm>
            <a:off x="-4218724" y="9718796"/>
            <a:ext cx="4329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Non-game world</a:t>
            </a:r>
          </a:p>
        </p:txBody>
      </p:sp>
      <p:sp>
        <p:nvSpPr>
          <p:cNvPr id="52" name="Text Box 53">
            <a:extLst>
              <a:ext uri="{FF2B5EF4-FFF2-40B4-BE49-F238E27FC236}">
                <a16:creationId xmlns:a16="http://schemas.microsoft.com/office/drawing/2014/main" id="{04D2F01E-2CF6-D24A-98B8-9411A3CBEE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6650895" y="6270376"/>
            <a:ext cx="4057879" cy="87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36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53" name="Text Box 53">
            <a:extLst>
              <a:ext uri="{FF2B5EF4-FFF2-40B4-BE49-F238E27FC236}">
                <a16:creationId xmlns:a16="http://schemas.microsoft.com/office/drawing/2014/main" id="{A9154A5F-F89A-8F43-97E0-A419B2F0FF6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58502" y="6275357"/>
            <a:ext cx="4057879" cy="87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36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54" name="Text Box 53">
            <a:extLst>
              <a:ext uri="{FF2B5EF4-FFF2-40B4-BE49-F238E27FC236}">
                <a16:creationId xmlns:a16="http://schemas.microsoft.com/office/drawing/2014/main" id="{DD0F1476-7F13-9241-A599-8899F2CACF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54593" y="6275354"/>
            <a:ext cx="4057879" cy="87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36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55" name="Text Box 48">
            <a:extLst>
              <a:ext uri="{FF2B5EF4-FFF2-40B4-BE49-F238E27FC236}">
                <a16:creationId xmlns:a16="http://schemas.microsoft.com/office/drawing/2014/main" id="{CC0102AE-3A99-DE4F-89BF-6ADB3AC6957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562672" y="7330360"/>
            <a:ext cx="2246789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Give points</a:t>
            </a:r>
          </a:p>
        </p:txBody>
      </p:sp>
      <p:sp>
        <p:nvSpPr>
          <p:cNvPr id="56" name="Text Box 48">
            <a:extLst>
              <a:ext uri="{FF2B5EF4-FFF2-40B4-BE49-F238E27FC236}">
                <a16:creationId xmlns:a16="http://schemas.microsoft.com/office/drawing/2014/main" id="{F02E8902-01C6-3A40-9514-8C19082EA39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693969" y="7330622"/>
            <a:ext cx="2246789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Give</a:t>
            </a:r>
            <a:br>
              <a:rPr lang="en-US" altLang="ja-JP" sz="4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</a:br>
            <a:r>
              <a:rPr lang="en-US" altLang="ja-JP" sz="4400" u="none" dirty="0">
                <a:solidFill>
                  <a:schemeClr val="accent1">
                    <a:lumMod val="50000"/>
                  </a:schemeClr>
                </a:solidFill>
                <a:latin typeface="Times New Roman" charset="0"/>
              </a:rPr>
              <a:t>points</a:t>
            </a:r>
          </a:p>
        </p:txBody>
      </p:sp>
      <p:sp>
        <p:nvSpPr>
          <p:cNvPr id="57" name="Text Box 48">
            <a:extLst>
              <a:ext uri="{FF2B5EF4-FFF2-40B4-BE49-F238E27FC236}">
                <a16:creationId xmlns:a16="http://schemas.microsoft.com/office/drawing/2014/main" id="{C0B3550E-845D-134D-ADA6-2302AF161C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6013293" y="7330622"/>
            <a:ext cx="2934063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Promise</a:t>
            </a:r>
            <a:br>
              <a:rPr lang="en-US" altLang="ja-JP" sz="4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</a:br>
            <a:r>
              <a:rPr lang="en-US" altLang="ja-JP" sz="4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points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386AF10-C27D-8E40-8DC8-CCC26C322CD2}"/>
              </a:ext>
            </a:extLst>
          </p:cNvPr>
          <p:cNvCxnSpPr>
            <a:cxnSpLocks/>
            <a:stCxn id="56" idx="2"/>
            <a:endCxn id="33" idx="3"/>
          </p:cNvCxnSpPr>
          <p:nvPr/>
        </p:nvCxnSpPr>
        <p:spPr>
          <a:xfrm rot="5400000">
            <a:off x="22919392" y="9926829"/>
            <a:ext cx="4139962" cy="1655982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075378-A47F-4646-BCEA-C9D49DAA972A}"/>
              </a:ext>
            </a:extLst>
          </p:cNvPr>
          <p:cNvSpPr txBox="1"/>
          <p:nvPr/>
        </p:nvSpPr>
        <p:spPr>
          <a:xfrm>
            <a:off x="24077448" y="12104749"/>
            <a:ext cx="277165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  <a:t>allow L</a:t>
            </a:r>
            <a:r>
              <a:rPr lang="en-US" sz="4400" i="1" baseline="-25000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b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  <a:t>to </a:t>
            </a:r>
            <a:r>
              <a:rPr lang="en-US" sz="4400" b="1" i="1" dirty="0">
                <a:solidFill>
                  <a:schemeClr val="accent1">
                    <a:lumMod val="50000"/>
                  </a:schemeClr>
                </a:solidFill>
              </a:rPr>
              <a:t>attain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8FA69585-55FD-354F-A4D5-48FC50AEE032}"/>
              </a:ext>
            </a:extLst>
          </p:cNvPr>
          <p:cNvCxnSpPr>
            <a:cxnSpLocks/>
            <a:stCxn id="57" idx="2"/>
            <a:endCxn id="6" idx="3"/>
          </p:cNvCxnSpPr>
          <p:nvPr/>
        </p:nvCxnSpPr>
        <p:spPr>
          <a:xfrm rot="5400000">
            <a:off x="14837254" y="8386090"/>
            <a:ext cx="2344322" cy="2941821"/>
          </a:xfrm>
          <a:prstGeom prst="bentConnector2">
            <a:avLst/>
          </a:prstGeom>
          <a:ln w="762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F319325-BDDE-3746-9379-296EBB193D55}"/>
              </a:ext>
            </a:extLst>
          </p:cNvPr>
          <p:cNvSpPr txBox="1"/>
          <p:nvPr/>
        </p:nvSpPr>
        <p:spPr>
          <a:xfrm>
            <a:off x="15072415" y="10267983"/>
            <a:ext cx="3195998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persuade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 L</a:t>
            </a:r>
            <a:r>
              <a:rPr lang="en-US" sz="4400" i="1" baseline="-25000" dirty="0">
                <a:solidFill>
                  <a:schemeClr val="accent2">
                    <a:lumMod val="50000"/>
                  </a:schemeClr>
                </a:solidFill>
              </a:rPr>
              <a:t>B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 to perform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FF505BBC-FE30-504C-90DA-624249462942}"/>
              </a:ext>
            </a:extLst>
          </p:cNvPr>
          <p:cNvCxnSpPr>
            <a:cxnSpLocks/>
            <a:stCxn id="55" idx="2"/>
            <a:endCxn id="70" idx="3"/>
          </p:cNvCxnSpPr>
          <p:nvPr/>
        </p:nvCxnSpPr>
        <p:spPr>
          <a:xfrm rot="5400000">
            <a:off x="5954356" y="9078920"/>
            <a:ext cx="4126055" cy="3337368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15">
            <a:extLst>
              <a:ext uri="{FF2B5EF4-FFF2-40B4-BE49-F238E27FC236}">
                <a16:creationId xmlns:a16="http://schemas.microsoft.com/office/drawing/2014/main" id="{EDA16C0E-6EA4-7741-BF3F-D24DCE01A5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12563" y="9883021"/>
            <a:ext cx="47982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solidFill>
                  <a:schemeClr val="accent6">
                    <a:lumMod val="50000"/>
                  </a:schemeClr>
                </a:solidFill>
                <a:latin typeface="Times New Roman" charset="0"/>
              </a:rPr>
              <a:t>Instructional event</a:t>
            </a:r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D5B030B7-9139-6243-AE92-F5ADA90FA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1690" y="10997849"/>
            <a:ext cx="1487615" cy="147162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u="none" dirty="0">
                <a:latin typeface="Times New Roman" charset="0"/>
              </a:rPr>
              <a:t>L</a:t>
            </a:r>
            <a:r>
              <a:rPr lang="en-US" altLang="ja-JP" sz="4000" u="none" baseline="-25000" dirty="0">
                <a:latin typeface="Times New Roman" charset="0"/>
              </a:rPr>
              <a:t>A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65" name="Text Box 53">
            <a:extLst>
              <a:ext uri="{FF2B5EF4-FFF2-40B4-BE49-F238E27FC236}">
                <a16:creationId xmlns:a16="http://schemas.microsoft.com/office/drawing/2014/main" id="{F95455C1-B934-0740-8A62-C849B69F83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004527" y="10513447"/>
            <a:ext cx="52143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Master/Solo achiever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DCE2A14-5495-DC49-BC5A-EC01331EDB38}"/>
              </a:ext>
            </a:extLst>
          </p:cNvPr>
          <p:cNvGrpSpPr/>
          <p:nvPr/>
        </p:nvGrpSpPr>
        <p:grpSpPr>
          <a:xfrm>
            <a:off x="4049556" y="11380037"/>
            <a:ext cx="535735" cy="775034"/>
            <a:chOff x="5107340" y="2985516"/>
            <a:chExt cx="212303" cy="307133"/>
          </a:xfrm>
        </p:grpSpPr>
        <p:sp>
          <p:nvSpPr>
            <p:cNvPr id="67" name="AutoShape 58">
              <a:extLst>
                <a:ext uri="{FF2B5EF4-FFF2-40B4-BE49-F238E27FC236}">
                  <a16:creationId xmlns:a16="http://schemas.microsoft.com/office/drawing/2014/main" id="{3363631F-0440-DF48-B0B8-5636D7E4C16C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5107340" y="3105545"/>
              <a:ext cx="212303" cy="187104"/>
            </a:xfrm>
            <a:prstGeom prst="triangle">
              <a:avLst>
                <a:gd name="adj" fmla="val 50000"/>
              </a:avLst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59">
              <a:extLst>
                <a:ext uri="{FF2B5EF4-FFF2-40B4-BE49-F238E27FC236}">
                  <a16:creationId xmlns:a16="http://schemas.microsoft.com/office/drawing/2014/main" id="{24E6E134-8B6E-394C-8623-07C290CED2D7}"/>
                </a:ext>
              </a:extLst>
            </p:cNvPr>
            <p:cNvSpPr>
              <a:spLocks noChangeAspect="1" noChangeArrowheads="1"/>
            </p:cNvSpPr>
            <p:nvPr/>
          </p:nvSpPr>
          <p:spPr bwMode="gray">
            <a:xfrm>
              <a:off x="5122588" y="2985516"/>
              <a:ext cx="181806" cy="184751"/>
            </a:xfrm>
            <a:prstGeom prst="ellipse">
              <a:avLst/>
            </a:pr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99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63862" tIns="31931" rIns="63862" bIns="31931" anchor="ctr"/>
            <a:lstStyle/>
            <a:p>
              <a:pPr marL="0" marR="0" lvl="0" indent="0" defTabSz="638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69" name="Line 21">
            <a:extLst>
              <a:ext uri="{FF2B5EF4-FFF2-40B4-BE49-F238E27FC236}">
                <a16:creationId xmlns:a16="http://schemas.microsoft.com/office/drawing/2014/main" id="{D8E95D67-23E5-7E4F-BE90-BE23A6943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8561" y="11229214"/>
            <a:ext cx="24562" cy="1250577"/>
          </a:xfrm>
          <a:prstGeom prst="line">
            <a:avLst/>
          </a:prstGeom>
          <a:noFill/>
          <a:ln w="57150" cmpd="sng">
            <a:solidFill>
              <a:schemeClr val="accent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Text Box 53">
            <a:extLst>
              <a:ext uri="{FF2B5EF4-FFF2-40B4-BE49-F238E27FC236}">
                <a16:creationId xmlns:a16="http://schemas.microsoft.com/office/drawing/2014/main" id="{0DA3F4E1-F8D5-8D49-906A-4E6B1AB7956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7659" y="12519686"/>
            <a:ext cx="5401040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91440" rIns="0" bIns="91440" anchor="ctr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latin typeface="Times New Roman" charset="0"/>
              </a:rPr>
              <a:t>Satisfaction of mastery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12BE359-0CCF-BE43-BE3B-0D5D794BF166}"/>
              </a:ext>
            </a:extLst>
          </p:cNvPr>
          <p:cNvGrpSpPr/>
          <p:nvPr/>
        </p:nvGrpSpPr>
        <p:grpSpPr>
          <a:xfrm>
            <a:off x="-2755833" y="-9036612"/>
            <a:ext cx="12960166" cy="12136279"/>
            <a:chOff x="-2755833" y="-9244432"/>
            <a:chExt cx="12960166" cy="12136279"/>
          </a:xfrm>
        </p:grpSpPr>
        <p:cxnSp>
          <p:nvCxnSpPr>
            <p:cNvPr id="72" name="Elbow Connector 24">
              <a:extLst>
                <a:ext uri="{FF2B5EF4-FFF2-40B4-BE49-F238E27FC236}">
                  <a16:creationId xmlns:a16="http://schemas.microsoft.com/office/drawing/2014/main" id="{1E157BE3-36C9-0844-998C-F4D078364675}"/>
                </a:ext>
              </a:extLst>
            </p:cNvPr>
            <p:cNvCxnSpPr>
              <a:stCxn id="73" idx="4"/>
              <a:endCxn id="77" idx="0"/>
            </p:cNvCxnSpPr>
            <p:nvPr/>
          </p:nvCxnSpPr>
          <p:spPr>
            <a:xfrm>
              <a:off x="3631742" y="-7910309"/>
              <a:ext cx="21309" cy="100418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9C229C-121B-AD40-8A66-123BB34A0C54}"/>
                </a:ext>
              </a:extLst>
            </p:cNvPr>
            <p:cNvSpPr/>
            <p:nvPr/>
          </p:nvSpPr>
          <p:spPr>
            <a:xfrm>
              <a:off x="2754817" y="-9244432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95E601A-41D7-6348-A877-E7EB73625CAE}"/>
                </a:ext>
              </a:extLst>
            </p:cNvPr>
            <p:cNvSpPr txBox="1"/>
            <p:nvPr/>
          </p:nvSpPr>
          <p:spPr>
            <a:xfrm>
              <a:off x="2819827" y="-9011109"/>
              <a:ext cx="3342777" cy="122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[                ]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advise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Motivated,</a:t>
              </a:r>
              <a:b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familiar behavior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31251C2-4A6A-3A41-91B3-4ABB63F0606C}"/>
                </a:ext>
              </a:extLst>
            </p:cNvPr>
            <p:cNvSpPr/>
            <p:nvPr/>
          </p:nvSpPr>
          <p:spPr>
            <a:xfrm>
              <a:off x="7206424" y="-5428061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27E884-5E19-4E4C-ABA2-451BF463E000}"/>
                </a:ext>
              </a:extLst>
            </p:cNvPr>
            <p:cNvSpPr txBox="1"/>
            <p:nvPr/>
          </p:nvSpPr>
          <p:spPr>
            <a:xfrm>
              <a:off x="7120074" y="-5341322"/>
              <a:ext cx="3084259" cy="122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reward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Increase self-behavior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familiar behavior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FCF47A8-987B-C847-BFF0-B2B3794F283A}"/>
                </a:ext>
              </a:extLst>
            </p:cNvPr>
            <p:cNvSpPr/>
            <p:nvPr/>
          </p:nvSpPr>
          <p:spPr>
            <a:xfrm>
              <a:off x="3537384" y="-6906122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8" name="Elbow Connector 24">
              <a:extLst>
                <a:ext uri="{FF2B5EF4-FFF2-40B4-BE49-F238E27FC236}">
                  <a16:creationId xmlns:a16="http://schemas.microsoft.com/office/drawing/2014/main" id="{32F90E97-4BEB-2A4D-BF36-EFA201AB2B73}"/>
                </a:ext>
              </a:extLst>
            </p:cNvPr>
            <p:cNvCxnSpPr>
              <a:stCxn id="77" idx="2"/>
              <a:endCxn id="83" idx="0"/>
            </p:cNvCxnSpPr>
            <p:nvPr/>
          </p:nvCxnSpPr>
          <p:spPr>
            <a:xfrm flipH="1">
              <a:off x="3652671" y="-6695819"/>
              <a:ext cx="380" cy="121259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79" name="Elbow Connector 24">
              <a:extLst>
                <a:ext uri="{FF2B5EF4-FFF2-40B4-BE49-F238E27FC236}">
                  <a16:creationId xmlns:a16="http://schemas.microsoft.com/office/drawing/2014/main" id="{34EB142A-4C99-924B-A402-42BF6A7AEDEF}"/>
                </a:ext>
              </a:extLst>
            </p:cNvPr>
            <p:cNvCxnSpPr>
              <a:stCxn id="77" idx="2"/>
              <a:endCxn id="75" idx="0"/>
            </p:cNvCxnSpPr>
            <p:nvPr/>
          </p:nvCxnSpPr>
          <p:spPr>
            <a:xfrm>
              <a:off x="3653051" y="-6695819"/>
              <a:ext cx="4430298" cy="126775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F9E70F3-975F-E74C-A2AC-2745B5B6F23B}"/>
                </a:ext>
              </a:extLst>
            </p:cNvPr>
            <p:cNvSpPr txBox="1"/>
            <p:nvPr/>
          </p:nvSpPr>
          <p:spPr>
            <a:xfrm>
              <a:off x="406532" y="-7270554"/>
              <a:ext cx="3416310" cy="1026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ts val="2200"/>
                </a:lnSpc>
              </a:pPr>
              <a:r>
                <a:rPr lang="en-US" i="1" kern="0" dirty="0">
                  <a:solidFill>
                    <a:prstClr val="black"/>
                  </a:solidFill>
                </a:rPr>
                <a:t>Reward strategy to be motivated and to make familiar behavior based on PSD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D7308A-7B88-094D-8D22-0D5F26082BBC}"/>
                </a:ext>
              </a:extLst>
            </p:cNvPr>
            <p:cNvSpPr txBox="1"/>
            <p:nvPr/>
          </p:nvSpPr>
          <p:spPr>
            <a:xfrm>
              <a:off x="8050263" y="-4146270"/>
              <a:ext cx="2013000" cy="66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Gameplay-consequence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E34DF1-8BCC-BD49-B77A-A954CAC16EB6}"/>
                </a:ext>
              </a:extLst>
            </p:cNvPr>
            <p:cNvSpPr txBox="1"/>
            <p:nvPr/>
          </p:nvSpPr>
          <p:spPr>
            <a:xfrm>
              <a:off x="2433979" y="-4147284"/>
              <a:ext cx="1961526" cy="66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368B74A-D983-6743-A224-C9C229C800C1}"/>
                </a:ext>
              </a:extLst>
            </p:cNvPr>
            <p:cNvSpPr/>
            <p:nvPr/>
          </p:nvSpPr>
          <p:spPr>
            <a:xfrm>
              <a:off x="2775746" y="-5483228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9D430AF-882C-7D43-A6F9-4210DAC35A7D}"/>
                </a:ext>
              </a:extLst>
            </p:cNvPr>
            <p:cNvSpPr txBox="1"/>
            <p:nvPr/>
          </p:nvSpPr>
          <p:spPr>
            <a:xfrm>
              <a:off x="2769580" y="-5300168"/>
              <a:ext cx="2270950" cy="94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Await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advise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982F9F3-16E4-FD48-8B47-DA3E076F734C}"/>
                </a:ext>
              </a:extLst>
            </p:cNvPr>
            <p:cNvSpPr/>
            <p:nvPr/>
          </p:nvSpPr>
          <p:spPr>
            <a:xfrm>
              <a:off x="-1801901" y="-5531243"/>
              <a:ext cx="1795824" cy="141578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5F41094-ED5E-8E4F-9878-A43DC0981BD5}"/>
                </a:ext>
              </a:extLst>
            </p:cNvPr>
            <p:cNvSpPr txBox="1"/>
            <p:nvPr/>
          </p:nvSpPr>
          <p:spPr>
            <a:xfrm>
              <a:off x="-2044688" y="-5319080"/>
              <a:ext cx="2584071" cy="94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2200" kern="0" dirty="0">
                  <a:solidFill>
                    <a:prstClr val="black"/>
                  </a:solidFill>
                </a:rPr>
                <a:t>Promise reward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Raise motivation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Motivated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5F0C59D-85D3-DF40-833A-F3E3CF253779}"/>
                </a:ext>
              </a:extLst>
            </p:cNvPr>
            <p:cNvSpPr txBox="1"/>
            <p:nvPr/>
          </p:nvSpPr>
          <p:spPr>
            <a:xfrm>
              <a:off x="-2715917" y="-4191234"/>
              <a:ext cx="1829571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Gameplay-stimulus</a:t>
              </a:r>
            </a:p>
          </p:txBody>
        </p:sp>
        <p:cxnSp>
          <p:nvCxnSpPr>
            <p:cNvPr id="88" name="Elbow Connector 24">
              <a:extLst>
                <a:ext uri="{FF2B5EF4-FFF2-40B4-BE49-F238E27FC236}">
                  <a16:creationId xmlns:a16="http://schemas.microsoft.com/office/drawing/2014/main" id="{1B25198F-8A21-4946-97B6-DB59D013A440}"/>
                </a:ext>
              </a:extLst>
            </p:cNvPr>
            <p:cNvCxnSpPr>
              <a:cxnSpLocks/>
              <a:stCxn id="77" idx="2"/>
              <a:endCxn id="85" idx="0"/>
            </p:cNvCxnSpPr>
            <p:nvPr/>
          </p:nvCxnSpPr>
          <p:spPr>
            <a:xfrm flipH="1">
              <a:off x="-903989" y="-6695819"/>
              <a:ext cx="4557040" cy="11645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89" name="Elbow Connector 24">
              <a:extLst>
                <a:ext uri="{FF2B5EF4-FFF2-40B4-BE49-F238E27FC236}">
                  <a16:creationId xmlns:a16="http://schemas.microsoft.com/office/drawing/2014/main" id="{E5419760-281B-FC4C-B2C4-F799DDCD7ACD}"/>
                </a:ext>
              </a:extLst>
            </p:cNvPr>
            <p:cNvCxnSpPr>
              <a:cxnSpLocks/>
              <a:stCxn id="83" idx="4"/>
              <a:endCxn id="94" idx="0"/>
            </p:cNvCxnSpPr>
            <p:nvPr/>
          </p:nvCxnSpPr>
          <p:spPr>
            <a:xfrm>
              <a:off x="3652671" y="-4149105"/>
              <a:ext cx="0" cy="10782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CE2388B-E466-7941-B344-842346D2EABB}"/>
                </a:ext>
              </a:extLst>
            </p:cNvPr>
            <p:cNvSpPr/>
            <p:nvPr/>
          </p:nvSpPr>
          <p:spPr>
            <a:xfrm>
              <a:off x="1470846" y="-1753368"/>
              <a:ext cx="1795824" cy="141578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127A11-AA78-1E4B-B14E-FE358DFD2BC2}"/>
                </a:ext>
              </a:extLst>
            </p:cNvPr>
            <p:cNvSpPr txBox="1"/>
            <p:nvPr/>
          </p:nvSpPr>
          <p:spPr>
            <a:xfrm>
              <a:off x="1263917" y="-1577063"/>
              <a:ext cx="2584071" cy="94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2200" kern="0" dirty="0">
                  <a:solidFill>
                    <a:prstClr val="black"/>
                  </a:solidFill>
                </a:rPr>
                <a:t>Give suggestion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Focus attention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3B7D0B1-38E3-A04F-A2F1-68C2EDF6BCF4}"/>
                </a:ext>
              </a:extLst>
            </p:cNvPr>
            <p:cNvSpPr/>
            <p:nvPr/>
          </p:nvSpPr>
          <p:spPr>
            <a:xfrm>
              <a:off x="4145519" y="-1747755"/>
              <a:ext cx="1795822" cy="1415784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0635B1-7600-CE49-B447-F211297C604C}"/>
                </a:ext>
              </a:extLst>
            </p:cNvPr>
            <p:cNvSpPr txBox="1"/>
            <p:nvPr/>
          </p:nvSpPr>
          <p:spPr>
            <a:xfrm>
              <a:off x="4227307" y="-1526416"/>
              <a:ext cx="1797472" cy="122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Await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advise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B545EF-3D72-DE43-981B-4D0A6661DB1E}"/>
                </a:ext>
              </a:extLst>
            </p:cNvPr>
            <p:cNvSpPr/>
            <p:nvPr/>
          </p:nvSpPr>
          <p:spPr>
            <a:xfrm>
              <a:off x="3534236" y="-3070877"/>
              <a:ext cx="236869" cy="223176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5" name="Elbow Connector 24">
              <a:extLst>
                <a:ext uri="{FF2B5EF4-FFF2-40B4-BE49-F238E27FC236}">
                  <a16:creationId xmlns:a16="http://schemas.microsoft.com/office/drawing/2014/main" id="{028DC7AE-CD05-A74A-8AA4-707D5784F62D}"/>
                </a:ext>
              </a:extLst>
            </p:cNvPr>
            <p:cNvCxnSpPr>
              <a:stCxn id="94" idx="2"/>
              <a:endCxn id="90" idx="0"/>
            </p:cNvCxnSpPr>
            <p:nvPr/>
          </p:nvCxnSpPr>
          <p:spPr>
            <a:xfrm flipH="1">
              <a:off x="2368758" y="-2847701"/>
              <a:ext cx="1283913" cy="109433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96" name="Elbow Connector 24">
              <a:extLst>
                <a:ext uri="{FF2B5EF4-FFF2-40B4-BE49-F238E27FC236}">
                  <a16:creationId xmlns:a16="http://schemas.microsoft.com/office/drawing/2014/main" id="{B6B790F0-B0DD-1D44-B9B4-02C38BD04C3B}"/>
                </a:ext>
              </a:extLst>
            </p:cNvPr>
            <p:cNvCxnSpPr>
              <a:cxnSpLocks/>
              <a:stCxn id="94" idx="2"/>
              <a:endCxn id="92" idx="0"/>
            </p:cNvCxnSpPr>
            <p:nvPr/>
          </p:nvCxnSpPr>
          <p:spPr>
            <a:xfrm>
              <a:off x="3652671" y="-2847701"/>
              <a:ext cx="1390759" cy="10999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460D485-4ABE-934B-AB5B-35CDC1D8342C}"/>
                </a:ext>
              </a:extLst>
            </p:cNvPr>
            <p:cNvSpPr txBox="1"/>
            <p:nvPr/>
          </p:nvSpPr>
          <p:spPr>
            <a:xfrm>
              <a:off x="1360895" y="-3392555"/>
              <a:ext cx="2126973" cy="92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>
                <a:lnSpc>
                  <a:spcPts val="2200"/>
                </a:lnSpc>
              </a:pPr>
              <a:r>
                <a:rPr lang="en-US" i="1" kern="0" dirty="0">
                  <a:solidFill>
                    <a:prstClr val="black"/>
                  </a:solidFill>
                </a:rPr>
                <a:t>Suggestion strategy to be attentive based on PSD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E9C2C97-A353-AD46-8B12-66350718223F}"/>
                </a:ext>
              </a:extLst>
            </p:cNvPr>
            <p:cNvSpPr txBox="1"/>
            <p:nvPr/>
          </p:nvSpPr>
          <p:spPr>
            <a:xfrm>
              <a:off x="4078370" y="-284457"/>
              <a:ext cx="2225751" cy="54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C2F3930-B497-AB46-94D1-264FD9D60DAD}"/>
                </a:ext>
              </a:extLst>
            </p:cNvPr>
            <p:cNvSpPr txBox="1"/>
            <p:nvPr/>
          </p:nvSpPr>
          <p:spPr>
            <a:xfrm>
              <a:off x="1217223" y="-328694"/>
              <a:ext cx="1829571" cy="603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Gameplay-stimulus</a:t>
              </a:r>
            </a:p>
          </p:txBody>
        </p:sp>
        <p:cxnSp>
          <p:nvCxnSpPr>
            <p:cNvPr id="100" name="Elbow Connector 24">
              <a:extLst>
                <a:ext uri="{FF2B5EF4-FFF2-40B4-BE49-F238E27FC236}">
                  <a16:creationId xmlns:a16="http://schemas.microsoft.com/office/drawing/2014/main" id="{36361B48-F553-5249-84F0-84D632AE40C0}"/>
                </a:ext>
              </a:extLst>
            </p:cNvPr>
            <p:cNvCxnSpPr>
              <a:cxnSpLocks/>
              <a:stCxn id="90" idx="4"/>
              <a:endCxn id="103" idx="0"/>
            </p:cNvCxnSpPr>
            <p:nvPr/>
          </p:nvCxnSpPr>
          <p:spPr>
            <a:xfrm>
              <a:off x="2368758" y="-337584"/>
              <a:ext cx="505" cy="9208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9109C32-F8CD-8F47-B4D4-6AE97785ECAB}"/>
                </a:ext>
              </a:extLst>
            </p:cNvPr>
            <p:cNvSpPr/>
            <p:nvPr/>
          </p:nvSpPr>
          <p:spPr>
            <a:xfrm>
              <a:off x="1493022" y="1325306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lnSpc>
                  <a:spcPts val="2200"/>
                </a:lnSpc>
              </a:pPr>
              <a:endParaRPr lang="en-US" sz="240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4881A0-D777-6940-8239-686B41A5FA48}"/>
                </a:ext>
              </a:extLst>
            </p:cNvPr>
            <p:cNvSpPr txBox="1"/>
            <p:nvPr/>
          </p:nvSpPr>
          <p:spPr>
            <a:xfrm>
              <a:off x="1252588" y="1384960"/>
              <a:ext cx="3329443" cy="1506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Show cond. to</a:t>
              </a:r>
              <a:b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achieve next level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View cond. </a:t>
              </a:r>
              <a:r>
                <a:rPr lang="en-US" sz="2200" kern="0" dirty="0">
                  <a:solidFill>
                    <a:prstClr val="black"/>
                  </a:solidFill>
                </a:rPr>
                <a:t>o</a:t>
              </a: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 next level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known cond. to achieve next level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BF40B1-60F8-9B4F-9B29-D216C3924C63}"/>
                </a:ext>
              </a:extLst>
            </p:cNvPr>
            <p:cNvSpPr/>
            <p:nvPr/>
          </p:nvSpPr>
          <p:spPr>
            <a:xfrm>
              <a:off x="2253596" y="583276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4" name="Elbow Connector 24">
              <a:extLst>
                <a:ext uri="{FF2B5EF4-FFF2-40B4-BE49-F238E27FC236}">
                  <a16:creationId xmlns:a16="http://schemas.microsoft.com/office/drawing/2014/main" id="{4DC0AB00-AD93-5345-B86A-48EB25F49487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>
              <a:off x="2369263" y="793579"/>
              <a:ext cx="684" cy="5740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401CC9-D607-154B-91E8-3B57E10990EB}"/>
                </a:ext>
              </a:extLst>
            </p:cNvPr>
            <p:cNvSpPr txBox="1"/>
            <p:nvPr/>
          </p:nvSpPr>
          <p:spPr>
            <a:xfrm>
              <a:off x="470994" y="364941"/>
              <a:ext cx="1746131" cy="64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suggestion strategy by level</a:t>
              </a:r>
            </a:p>
          </p:txBody>
        </p:sp>
        <p:cxnSp>
          <p:nvCxnSpPr>
            <p:cNvPr id="106" name="Elbow Connector 24">
              <a:extLst>
                <a:ext uri="{FF2B5EF4-FFF2-40B4-BE49-F238E27FC236}">
                  <a16:creationId xmlns:a16="http://schemas.microsoft.com/office/drawing/2014/main" id="{91C1BEED-C1E0-ED4F-A9EA-E142517CE02F}"/>
                </a:ext>
              </a:extLst>
            </p:cNvPr>
            <p:cNvCxnSpPr>
              <a:cxnSpLocks/>
              <a:stCxn id="85" idx="4"/>
              <a:endCxn id="109" idx="0"/>
            </p:cNvCxnSpPr>
            <p:nvPr/>
          </p:nvCxnSpPr>
          <p:spPr>
            <a:xfrm flipH="1">
              <a:off x="-923824" y="-4115459"/>
              <a:ext cx="19835" cy="96129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801036E-593E-B34C-B57A-39A1161BB4D2}"/>
                </a:ext>
              </a:extLst>
            </p:cNvPr>
            <p:cNvSpPr/>
            <p:nvPr/>
          </p:nvSpPr>
          <p:spPr>
            <a:xfrm>
              <a:off x="-1800065" y="-2386736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lnSpc>
                  <a:spcPts val="2200"/>
                </a:lnSpc>
              </a:pPr>
              <a:endParaRPr lang="en-US" sz="240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7F51D89-154F-1E42-9A79-4F8891671B49}"/>
                </a:ext>
              </a:extLst>
            </p:cNvPr>
            <p:cNvSpPr txBox="1"/>
            <p:nvPr/>
          </p:nvSpPr>
          <p:spPr>
            <a:xfrm>
              <a:off x="-2040499" y="-2327082"/>
              <a:ext cx="3329443" cy="150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promise</a:t>
              </a:r>
              <a:b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of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received the</a:t>
              </a:r>
              <a:b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of points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1D8C7E-A2CB-D047-94BA-9AABCE4A5ED6}"/>
                </a:ext>
              </a:extLst>
            </p:cNvPr>
            <p:cNvSpPr/>
            <p:nvPr/>
          </p:nvSpPr>
          <p:spPr>
            <a:xfrm>
              <a:off x="-1039491" y="-3154166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0" name="Elbow Connector 24">
              <a:extLst>
                <a:ext uri="{FF2B5EF4-FFF2-40B4-BE49-F238E27FC236}">
                  <a16:creationId xmlns:a16="http://schemas.microsoft.com/office/drawing/2014/main" id="{6D37BCA3-452B-A247-990E-325C2A758DFF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-923824" y="-2943863"/>
              <a:ext cx="684" cy="5740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2143797-7E5C-2B45-A0F6-2232FF309F67}"/>
                </a:ext>
              </a:extLst>
            </p:cNvPr>
            <p:cNvSpPr txBox="1"/>
            <p:nvPr/>
          </p:nvSpPr>
          <p:spPr>
            <a:xfrm>
              <a:off x="-2755833" y="-3505021"/>
              <a:ext cx="1746131" cy="92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reward strategy</a:t>
              </a:r>
              <a:r>
                <a:rPr lang="en-US" i="1" kern="0" dirty="0">
                  <a:solidFill>
                    <a:prstClr val="black"/>
                  </a:solidFill>
                </a:rPr>
                <a:t> </a:t>
              </a: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by points</a:t>
              </a:r>
            </a:p>
          </p:txBody>
        </p:sp>
        <p:cxnSp>
          <p:nvCxnSpPr>
            <p:cNvPr id="112" name="Elbow Connector 24">
              <a:extLst>
                <a:ext uri="{FF2B5EF4-FFF2-40B4-BE49-F238E27FC236}">
                  <a16:creationId xmlns:a16="http://schemas.microsoft.com/office/drawing/2014/main" id="{9BEE5F0D-62DD-C846-BC2C-1A915537D8C0}"/>
                </a:ext>
              </a:extLst>
            </p:cNvPr>
            <p:cNvCxnSpPr>
              <a:cxnSpLocks/>
              <a:stCxn id="75" idx="4"/>
              <a:endCxn id="115" idx="0"/>
            </p:cNvCxnSpPr>
            <p:nvPr/>
          </p:nvCxnSpPr>
          <p:spPr>
            <a:xfrm flipH="1">
              <a:off x="8056827" y="-4093938"/>
              <a:ext cx="26522" cy="96636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1AF238-8A20-0149-BEB4-65464A8F2059}"/>
                </a:ext>
              </a:extLst>
            </p:cNvPr>
            <p:cNvSpPr/>
            <p:nvPr/>
          </p:nvSpPr>
          <p:spPr>
            <a:xfrm>
              <a:off x="7180586" y="-2360145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lnSpc>
                  <a:spcPts val="2200"/>
                </a:lnSpc>
              </a:pPr>
              <a:endParaRPr lang="en-US" sz="240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E6A6177-79E9-6141-9BBE-C4392510EA8A}"/>
                </a:ext>
              </a:extLst>
            </p:cNvPr>
            <p:cNvSpPr txBox="1"/>
            <p:nvPr/>
          </p:nvSpPr>
          <p:spPr>
            <a:xfrm>
              <a:off x="7144404" y="-2165027"/>
              <a:ext cx="2751605" cy="94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received points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F68A06-2BE1-854A-9048-6F89017EE6E3}"/>
                </a:ext>
              </a:extLst>
            </p:cNvPr>
            <p:cNvSpPr/>
            <p:nvPr/>
          </p:nvSpPr>
          <p:spPr>
            <a:xfrm>
              <a:off x="7941160" y="-3127575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6" name="Elbow Connector 24">
              <a:extLst>
                <a:ext uri="{FF2B5EF4-FFF2-40B4-BE49-F238E27FC236}">
                  <a16:creationId xmlns:a16="http://schemas.microsoft.com/office/drawing/2014/main" id="{B3498E77-008E-5148-8F17-31D86726CCDD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>
              <a:off x="8056827" y="-2917272"/>
              <a:ext cx="684" cy="5740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114D25-B424-8549-B77F-C6CBC0E043EB}"/>
                </a:ext>
              </a:extLst>
            </p:cNvPr>
            <p:cNvSpPr txBox="1"/>
            <p:nvPr/>
          </p:nvSpPr>
          <p:spPr>
            <a:xfrm>
              <a:off x="6158558" y="-3478430"/>
              <a:ext cx="1746131" cy="92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reward</a:t>
              </a:r>
              <a:b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strategy by points</a:t>
              </a:r>
            </a:p>
          </p:txBody>
        </p:sp>
      </p:grpSp>
      <p:sp>
        <p:nvSpPr>
          <p:cNvPr id="119" name="Rectangle 4">
            <a:extLst>
              <a:ext uri="{FF2B5EF4-FFF2-40B4-BE49-F238E27FC236}">
                <a16:creationId xmlns:a16="http://schemas.microsoft.com/office/drawing/2014/main" id="{D9EC2FE8-DECE-BC49-8003-CBD32BDDE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12947" y="3867995"/>
            <a:ext cx="4974529" cy="3366235"/>
          </a:xfrm>
          <a:prstGeom prst="rect">
            <a:avLst/>
          </a:prstGeom>
          <a:noFill/>
          <a:ln w="28575" cmpd="sng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20" name="Text Box 15">
            <a:extLst>
              <a:ext uri="{FF2B5EF4-FFF2-40B4-BE49-F238E27FC236}">
                <a16:creationId xmlns:a16="http://schemas.microsoft.com/office/drawing/2014/main" id="{D219EB1E-36F0-F64C-AC06-9B37D9B841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4383643" y="4003805"/>
            <a:ext cx="5515921" cy="48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60000"/>
              </a:lnSpc>
            </a:pPr>
            <a:r>
              <a:rPr lang="en-US" altLang="ja-JP" sz="40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Game stimulus event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773C2ECF-764F-E547-9C5F-052D9BFE72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432907" y="5479228"/>
            <a:ext cx="1210232" cy="7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Oval 5">
            <a:extLst>
              <a:ext uri="{FF2B5EF4-FFF2-40B4-BE49-F238E27FC236}">
                <a16:creationId xmlns:a16="http://schemas.microsoft.com/office/drawing/2014/main" id="{1527FF88-D61B-0F40-8269-ED972CAC7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642774" y="5325795"/>
            <a:ext cx="1117670" cy="110564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ja-JP" sz="4000" dirty="0">
                <a:latin typeface="Times New Roman" charset="0"/>
              </a:rPr>
              <a:t>G</a:t>
            </a:r>
            <a:r>
              <a:rPr lang="en-US" altLang="ja-JP" sz="4000" baseline="-25000" dirty="0">
                <a:latin typeface="Times New Roman" charset="0"/>
              </a:rPr>
              <a:t>1</a:t>
            </a:r>
            <a:endParaRPr lang="en-US" altLang="ja-JP" sz="4000" u="none" dirty="0">
              <a:latin typeface="Times New Roman" charset="0"/>
            </a:endParaRPr>
          </a:p>
        </p:txBody>
      </p:sp>
      <p:sp>
        <p:nvSpPr>
          <p:cNvPr id="123" name="Text Box 53">
            <a:extLst>
              <a:ext uri="{FF2B5EF4-FFF2-40B4-BE49-F238E27FC236}">
                <a16:creationId xmlns:a16="http://schemas.microsoft.com/office/drawing/2014/main" id="{63DF847C-DE0A-FF44-9A1D-CCC70700B5A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3155572" y="4481804"/>
            <a:ext cx="32799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000" u="none" dirty="0">
                <a:latin typeface="Times New Roman" charset="0"/>
              </a:rPr>
              <a:t>Point-system</a:t>
            </a:r>
          </a:p>
        </p:txBody>
      </p:sp>
      <p:sp>
        <p:nvSpPr>
          <p:cNvPr id="124" name="Line 21">
            <a:extLst>
              <a:ext uri="{FF2B5EF4-FFF2-40B4-BE49-F238E27FC236}">
                <a16:creationId xmlns:a16="http://schemas.microsoft.com/office/drawing/2014/main" id="{9C2ECC40-03CC-F047-A6BC-C99EEC9AB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-3112913" y="4812665"/>
            <a:ext cx="24562" cy="1136888"/>
          </a:xfrm>
          <a:prstGeom prst="line">
            <a:avLst/>
          </a:prstGeom>
          <a:noFill/>
          <a:ln w="133350" cmpd="sng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Text Box 53">
            <a:extLst>
              <a:ext uri="{FF2B5EF4-FFF2-40B4-BE49-F238E27FC236}">
                <a16:creationId xmlns:a16="http://schemas.microsoft.com/office/drawing/2014/main" id="{F7B0F7C8-3B93-594D-AAE0-0F0055BB2EA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3813276" y="6259024"/>
            <a:ext cx="4057879" cy="87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ja-JP" sz="3600" u="none" dirty="0">
                <a:latin typeface="Times New Roman" charset="0"/>
              </a:rPr>
              <a:t>Changes in game elements</a:t>
            </a:r>
          </a:p>
        </p:txBody>
      </p:sp>
      <p:sp>
        <p:nvSpPr>
          <p:cNvPr id="128" name="Line 16">
            <a:extLst>
              <a:ext uri="{FF2B5EF4-FFF2-40B4-BE49-F238E27FC236}">
                <a16:creationId xmlns:a16="http://schemas.microsoft.com/office/drawing/2014/main" id="{8F99A500-E5E7-8445-A08E-CE5DC0ECA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-950973" y="7523267"/>
            <a:ext cx="1989757" cy="3358469"/>
          </a:xfrm>
          <a:prstGeom prst="line">
            <a:avLst/>
          </a:prstGeom>
          <a:noFill/>
          <a:ln w="1524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129" name="Text Box 48">
            <a:extLst>
              <a:ext uri="{FF2B5EF4-FFF2-40B4-BE49-F238E27FC236}">
                <a16:creationId xmlns:a16="http://schemas.microsoft.com/office/drawing/2014/main" id="{AB64E041-E843-6546-968E-30BD7EFC460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-3433682" y="7443411"/>
            <a:ext cx="2413652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ja-JP" sz="4400" u="none" dirty="0">
                <a:solidFill>
                  <a:schemeClr val="accent2">
                    <a:lumMod val="50000"/>
                  </a:schemeClr>
                </a:solidFill>
                <a:latin typeface="Times New Roman" charset="0"/>
              </a:rPr>
              <a:t>Promise points</a:t>
            </a:r>
          </a:p>
        </p:txBody>
      </p:sp>
      <p:cxnSp>
        <p:nvCxnSpPr>
          <p:cNvPr id="141" name="Elbow Connector 1">
            <a:extLst>
              <a:ext uri="{FF2B5EF4-FFF2-40B4-BE49-F238E27FC236}">
                <a16:creationId xmlns:a16="http://schemas.microsoft.com/office/drawing/2014/main" id="{E93F677C-F062-5448-A0EE-A8236E703820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-1020030" y="8120520"/>
            <a:ext cx="12292048" cy="4893976"/>
          </a:xfrm>
          <a:prstGeom prst="curvedConnector3">
            <a:avLst>
              <a:gd name="adj1" fmla="val 71641"/>
            </a:avLst>
          </a:prstGeom>
          <a:ln w="762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1B1F19C-F1C6-284E-99D9-0CC49F0810BF}"/>
              </a:ext>
            </a:extLst>
          </p:cNvPr>
          <p:cNvSpPr txBox="1"/>
          <p:nvPr/>
        </p:nvSpPr>
        <p:spPr>
          <a:xfrm>
            <a:off x="8386334" y="12960019"/>
            <a:ext cx="307684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persuade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 L</a:t>
            </a:r>
            <a:r>
              <a:rPr lang="en-US" sz="4400" i="1" baseline="-25000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 to perform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F3C87D6-54C1-6848-BA6F-31E439B2BD55}"/>
              </a:ext>
            </a:extLst>
          </p:cNvPr>
          <p:cNvSpPr txBox="1"/>
          <p:nvPr/>
        </p:nvSpPr>
        <p:spPr>
          <a:xfrm>
            <a:off x="7941160" y="9016138"/>
            <a:ext cx="277165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  <a:t>allow L</a:t>
            </a:r>
            <a:r>
              <a:rPr lang="en-US" sz="4400" i="1" baseline="-25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b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accent1">
                    <a:lumMod val="50000"/>
                  </a:schemeClr>
                </a:solidFill>
              </a:rPr>
              <a:t>to </a:t>
            </a:r>
            <a:r>
              <a:rPr lang="en-US" sz="4400" b="1" i="1" dirty="0">
                <a:solidFill>
                  <a:schemeClr val="accent1">
                    <a:lumMod val="50000"/>
                  </a:schemeClr>
                </a:solidFill>
              </a:rPr>
              <a:t>attain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DC1C239-4B72-C048-94AE-E181E84859F2}"/>
              </a:ext>
            </a:extLst>
          </p:cNvPr>
          <p:cNvGrpSpPr/>
          <p:nvPr/>
        </p:nvGrpSpPr>
        <p:grpSpPr>
          <a:xfrm>
            <a:off x="16669499" y="-7180623"/>
            <a:ext cx="9011601" cy="8424301"/>
            <a:chOff x="16669499" y="-8844405"/>
            <a:chExt cx="9011601" cy="8424301"/>
          </a:xfrm>
        </p:grpSpPr>
        <p:cxnSp>
          <p:nvCxnSpPr>
            <p:cNvPr id="157" name="Elbow Connector 24">
              <a:extLst>
                <a:ext uri="{FF2B5EF4-FFF2-40B4-BE49-F238E27FC236}">
                  <a16:creationId xmlns:a16="http://schemas.microsoft.com/office/drawing/2014/main" id="{F5F36E18-1AA4-1947-9EE1-92BE3EED26A5}"/>
                </a:ext>
              </a:extLst>
            </p:cNvPr>
            <p:cNvCxnSpPr>
              <a:stCxn id="158" idx="4"/>
              <a:endCxn id="162" idx="0"/>
            </p:cNvCxnSpPr>
            <p:nvPr/>
          </p:nvCxnSpPr>
          <p:spPr>
            <a:xfrm>
              <a:off x="20978882" y="-7510282"/>
              <a:ext cx="21309" cy="100418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7622568-FDE1-6B41-B827-B988980B381F}"/>
                </a:ext>
              </a:extLst>
            </p:cNvPr>
            <p:cNvSpPr/>
            <p:nvPr/>
          </p:nvSpPr>
          <p:spPr>
            <a:xfrm>
              <a:off x="20101957" y="-8844405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9BF0186-5ACD-9C44-967B-6294430944A4}"/>
                </a:ext>
              </a:extLst>
            </p:cNvPr>
            <p:cNvSpPr txBox="1"/>
            <p:nvPr/>
          </p:nvSpPr>
          <p:spPr>
            <a:xfrm>
              <a:off x="20166967" y="-8694210"/>
              <a:ext cx="3342777" cy="122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[                ]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Passive learning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Motivated,</a:t>
              </a:r>
              <a:b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familiar behavior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AE241B1-901E-E647-8F35-A291729F1D40}"/>
                </a:ext>
              </a:extLst>
            </p:cNvPr>
            <p:cNvSpPr/>
            <p:nvPr/>
          </p:nvSpPr>
          <p:spPr>
            <a:xfrm>
              <a:off x="22683191" y="-502803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B4339BA-F6E2-EF4F-AD54-C42C0E6F8961}"/>
                </a:ext>
              </a:extLst>
            </p:cNvPr>
            <p:cNvSpPr txBox="1"/>
            <p:nvPr/>
          </p:nvSpPr>
          <p:spPr>
            <a:xfrm>
              <a:off x="22596841" y="-4941295"/>
              <a:ext cx="3084259" cy="122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reward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Increase self-behavior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familiar behavior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8508964-87FA-8E41-8D74-79A60A26B0C8}"/>
                </a:ext>
              </a:extLst>
            </p:cNvPr>
            <p:cNvSpPr/>
            <p:nvPr/>
          </p:nvSpPr>
          <p:spPr>
            <a:xfrm>
              <a:off x="20884524" y="-6506095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63" name="Elbow Connector 24">
              <a:extLst>
                <a:ext uri="{FF2B5EF4-FFF2-40B4-BE49-F238E27FC236}">
                  <a16:creationId xmlns:a16="http://schemas.microsoft.com/office/drawing/2014/main" id="{4E6017A1-9C70-7747-9B84-EB7CE5349CD4}"/>
                </a:ext>
              </a:extLst>
            </p:cNvPr>
            <p:cNvCxnSpPr>
              <a:stCxn id="162" idx="2"/>
              <a:endCxn id="168" idx="0"/>
            </p:cNvCxnSpPr>
            <p:nvPr/>
          </p:nvCxnSpPr>
          <p:spPr>
            <a:xfrm flipH="1">
              <a:off x="20999811" y="-6295792"/>
              <a:ext cx="380" cy="121259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164" name="Elbow Connector 24">
              <a:extLst>
                <a:ext uri="{FF2B5EF4-FFF2-40B4-BE49-F238E27FC236}">
                  <a16:creationId xmlns:a16="http://schemas.microsoft.com/office/drawing/2014/main" id="{9D99CA52-19C1-904E-9140-3462EB59DDBA}"/>
                </a:ext>
              </a:extLst>
            </p:cNvPr>
            <p:cNvCxnSpPr>
              <a:stCxn id="162" idx="2"/>
              <a:endCxn id="160" idx="0"/>
            </p:cNvCxnSpPr>
            <p:nvPr/>
          </p:nvCxnSpPr>
          <p:spPr>
            <a:xfrm>
              <a:off x="21000191" y="-6295792"/>
              <a:ext cx="2559925" cy="126775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1475402-CE21-2549-9753-32AD789BB48B}"/>
                </a:ext>
              </a:extLst>
            </p:cNvPr>
            <p:cNvSpPr txBox="1"/>
            <p:nvPr/>
          </p:nvSpPr>
          <p:spPr>
            <a:xfrm>
              <a:off x="17753672" y="-6870527"/>
              <a:ext cx="3416310" cy="1026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ts val="2200"/>
                </a:lnSpc>
              </a:pPr>
              <a:r>
                <a:rPr lang="en-US" i="1" kern="0" dirty="0">
                  <a:solidFill>
                    <a:prstClr val="black"/>
                  </a:solidFill>
                </a:rPr>
                <a:t>Reward strategy to be motivated and to make familiar behavior based on PSD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05F8B36-B3E4-7746-9605-310FADC2DFE2}"/>
                </a:ext>
              </a:extLst>
            </p:cNvPr>
            <p:cNvSpPr txBox="1"/>
            <p:nvPr/>
          </p:nvSpPr>
          <p:spPr>
            <a:xfrm>
              <a:off x="23527030" y="-3746243"/>
              <a:ext cx="2013000" cy="66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Gameplay-consequence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343E281-945F-174D-AFF3-D0686CD3A6D5}"/>
                </a:ext>
              </a:extLst>
            </p:cNvPr>
            <p:cNvSpPr txBox="1"/>
            <p:nvPr/>
          </p:nvSpPr>
          <p:spPr>
            <a:xfrm>
              <a:off x="19781119" y="-3747257"/>
              <a:ext cx="1961526" cy="66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Gameplay-mechanics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224595F-0414-614F-9312-92C3453A92C7}"/>
                </a:ext>
              </a:extLst>
            </p:cNvPr>
            <p:cNvSpPr/>
            <p:nvPr/>
          </p:nvSpPr>
          <p:spPr>
            <a:xfrm>
              <a:off x="20122886" y="-5083201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720B9A3-2600-6046-8F62-19DE61506816}"/>
                </a:ext>
              </a:extLst>
            </p:cNvPr>
            <p:cNvSpPr txBox="1"/>
            <p:nvPr/>
          </p:nvSpPr>
          <p:spPr>
            <a:xfrm>
              <a:off x="20210993" y="-4900141"/>
              <a:ext cx="2498045" cy="1224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Await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Passive learning</a:t>
              </a:r>
              <a:endParaRPr kumimoji="0" lang="en-US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2200" i="1" kern="0" dirty="0">
                  <a:solidFill>
                    <a:prstClr val="black"/>
                  </a:solidFill>
                </a:rPr>
                <a:t> </a:t>
              </a:r>
              <a:endPara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1E0B1D8-6EA1-8B4E-BF2E-FF844D90ADBF}"/>
                </a:ext>
              </a:extLst>
            </p:cNvPr>
            <p:cNvSpPr/>
            <p:nvPr/>
          </p:nvSpPr>
          <p:spPr>
            <a:xfrm>
              <a:off x="17623431" y="-5131216"/>
              <a:ext cx="1795824" cy="1415784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3BE67DA-D633-E44A-AC59-61293BCC349A}"/>
                </a:ext>
              </a:extLst>
            </p:cNvPr>
            <p:cNvSpPr txBox="1"/>
            <p:nvPr/>
          </p:nvSpPr>
          <p:spPr>
            <a:xfrm>
              <a:off x="17380644" y="-4919053"/>
              <a:ext cx="2584071" cy="94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sz="2200" kern="0" dirty="0">
                  <a:solidFill>
                    <a:prstClr val="black"/>
                  </a:solidFill>
                </a:rPr>
                <a:t>Promise reward</a:t>
              </a: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Raise motivation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Motivated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FCC92BB-E69A-7E44-8F2A-72741A34E78D}"/>
                </a:ext>
              </a:extLst>
            </p:cNvPr>
            <p:cNvSpPr txBox="1"/>
            <p:nvPr/>
          </p:nvSpPr>
          <p:spPr>
            <a:xfrm>
              <a:off x="16709415" y="-3791207"/>
              <a:ext cx="1829571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Gameplay-stimulus</a:t>
              </a:r>
            </a:p>
          </p:txBody>
        </p:sp>
        <p:cxnSp>
          <p:nvCxnSpPr>
            <p:cNvPr id="173" name="Elbow Connector 24">
              <a:extLst>
                <a:ext uri="{FF2B5EF4-FFF2-40B4-BE49-F238E27FC236}">
                  <a16:creationId xmlns:a16="http://schemas.microsoft.com/office/drawing/2014/main" id="{F324D0B7-D2D4-4C4D-B52B-2593889C1051}"/>
                </a:ext>
              </a:extLst>
            </p:cNvPr>
            <p:cNvCxnSpPr>
              <a:cxnSpLocks/>
              <a:stCxn id="162" idx="2"/>
              <a:endCxn id="170" idx="0"/>
            </p:cNvCxnSpPr>
            <p:nvPr/>
          </p:nvCxnSpPr>
          <p:spPr>
            <a:xfrm flipH="1">
              <a:off x="18521343" y="-6295792"/>
              <a:ext cx="2478848" cy="11645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191" name="Elbow Connector 24">
              <a:extLst>
                <a:ext uri="{FF2B5EF4-FFF2-40B4-BE49-F238E27FC236}">
                  <a16:creationId xmlns:a16="http://schemas.microsoft.com/office/drawing/2014/main" id="{57EA9CEC-44D8-674C-A186-5B65B363EEAC}"/>
                </a:ext>
              </a:extLst>
            </p:cNvPr>
            <p:cNvCxnSpPr>
              <a:cxnSpLocks/>
              <a:stCxn id="170" idx="4"/>
              <a:endCxn id="194" idx="0"/>
            </p:cNvCxnSpPr>
            <p:nvPr/>
          </p:nvCxnSpPr>
          <p:spPr>
            <a:xfrm flipH="1">
              <a:off x="18501508" y="-3715432"/>
              <a:ext cx="19835" cy="96129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B59974E-A825-1141-B33F-1BABDA63A356}"/>
                </a:ext>
              </a:extLst>
            </p:cNvPr>
            <p:cNvSpPr/>
            <p:nvPr/>
          </p:nvSpPr>
          <p:spPr>
            <a:xfrm>
              <a:off x="17625267" y="-1986709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lnSpc>
                  <a:spcPts val="2200"/>
                </a:lnSpc>
              </a:pPr>
              <a:endParaRPr lang="en-US" sz="240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A96AA38-7822-F340-A25C-C04D91163E54}"/>
                </a:ext>
              </a:extLst>
            </p:cNvPr>
            <p:cNvSpPr txBox="1"/>
            <p:nvPr/>
          </p:nvSpPr>
          <p:spPr>
            <a:xfrm>
              <a:off x="17384833" y="-1927055"/>
              <a:ext cx="3329443" cy="150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promise</a:t>
              </a:r>
              <a:b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of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received the</a:t>
              </a:r>
              <a:b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of points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22372B2-1AA9-104E-A85A-E5609030983A}"/>
                </a:ext>
              </a:extLst>
            </p:cNvPr>
            <p:cNvSpPr/>
            <p:nvPr/>
          </p:nvSpPr>
          <p:spPr>
            <a:xfrm>
              <a:off x="18385841" y="-2754139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5" name="Elbow Connector 24">
              <a:extLst>
                <a:ext uri="{FF2B5EF4-FFF2-40B4-BE49-F238E27FC236}">
                  <a16:creationId xmlns:a16="http://schemas.microsoft.com/office/drawing/2014/main" id="{E1DC4A24-50F3-2E42-8D29-6AF461C463CC}"/>
                </a:ext>
              </a:extLst>
            </p:cNvPr>
            <p:cNvCxnSpPr>
              <a:cxnSpLocks/>
              <a:stCxn id="194" idx="2"/>
            </p:cNvCxnSpPr>
            <p:nvPr/>
          </p:nvCxnSpPr>
          <p:spPr>
            <a:xfrm>
              <a:off x="18501508" y="-2543836"/>
              <a:ext cx="684" cy="5740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9FC6F85-AA64-8F4D-9FEE-32DBCCB5594E}"/>
                </a:ext>
              </a:extLst>
            </p:cNvPr>
            <p:cNvSpPr txBox="1"/>
            <p:nvPr/>
          </p:nvSpPr>
          <p:spPr>
            <a:xfrm>
              <a:off x="16669499" y="-3104994"/>
              <a:ext cx="1746131" cy="92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Promise reward strategy</a:t>
              </a:r>
              <a:r>
                <a:rPr lang="en-US" i="1" kern="0" dirty="0">
                  <a:solidFill>
                    <a:prstClr val="black"/>
                  </a:solidFill>
                </a:rPr>
                <a:t> </a:t>
              </a: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by points</a:t>
              </a:r>
            </a:p>
          </p:txBody>
        </p:sp>
        <p:cxnSp>
          <p:nvCxnSpPr>
            <p:cNvPr id="197" name="Elbow Connector 24">
              <a:extLst>
                <a:ext uri="{FF2B5EF4-FFF2-40B4-BE49-F238E27FC236}">
                  <a16:creationId xmlns:a16="http://schemas.microsoft.com/office/drawing/2014/main" id="{CA88E726-0495-5C4D-939E-E8939290188F}"/>
                </a:ext>
              </a:extLst>
            </p:cNvPr>
            <p:cNvCxnSpPr>
              <a:cxnSpLocks/>
              <a:stCxn id="160" idx="4"/>
              <a:endCxn id="200" idx="0"/>
            </p:cNvCxnSpPr>
            <p:nvPr/>
          </p:nvCxnSpPr>
          <p:spPr>
            <a:xfrm flipH="1">
              <a:off x="23533594" y="-3693911"/>
              <a:ext cx="26522" cy="96636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77D1E83-B9BA-1343-9510-9BB8D273588B}"/>
                </a:ext>
              </a:extLst>
            </p:cNvPr>
            <p:cNvSpPr/>
            <p:nvPr/>
          </p:nvSpPr>
          <p:spPr>
            <a:xfrm>
              <a:off x="22657353" y="-1960118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457200">
                <a:lnSpc>
                  <a:spcPts val="2200"/>
                </a:lnSpc>
              </a:pPr>
              <a:endParaRPr lang="en-US" sz="240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DF94946-5DEA-D04F-B336-6EF66DD1724B}"/>
                </a:ext>
              </a:extLst>
            </p:cNvPr>
            <p:cNvSpPr txBox="1"/>
            <p:nvPr/>
          </p:nvSpPr>
          <p:spPr>
            <a:xfrm>
              <a:off x="22621171" y="-1765000"/>
              <a:ext cx="2751605" cy="94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Receive points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Has received points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3B16B20-DBCB-CD49-8847-ECF40B332743}"/>
                </a:ext>
              </a:extLst>
            </p:cNvPr>
            <p:cNvSpPr/>
            <p:nvPr/>
          </p:nvSpPr>
          <p:spPr>
            <a:xfrm>
              <a:off x="23417927" y="-2727548"/>
              <a:ext cx="231333" cy="210303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1" name="Elbow Connector 24">
              <a:extLst>
                <a:ext uri="{FF2B5EF4-FFF2-40B4-BE49-F238E27FC236}">
                  <a16:creationId xmlns:a16="http://schemas.microsoft.com/office/drawing/2014/main" id="{163C5095-A109-5247-9A45-354AD894F715}"/>
                </a:ext>
              </a:extLst>
            </p:cNvPr>
            <p:cNvCxnSpPr>
              <a:cxnSpLocks/>
              <a:stCxn id="200" idx="2"/>
            </p:cNvCxnSpPr>
            <p:nvPr/>
          </p:nvCxnSpPr>
          <p:spPr>
            <a:xfrm>
              <a:off x="23533594" y="-2517245"/>
              <a:ext cx="684" cy="57406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60409072-EC49-0542-A136-1A121A02954E}"/>
                </a:ext>
              </a:extLst>
            </p:cNvPr>
            <p:cNvSpPr txBox="1"/>
            <p:nvPr/>
          </p:nvSpPr>
          <p:spPr>
            <a:xfrm>
              <a:off x="21635325" y="-3078403"/>
              <a:ext cx="1746131" cy="92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Give reward</a:t>
              </a:r>
              <a:b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</a:br>
              <a:r>
                <a:rPr kumimoji="0" lang="en-US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strategy by points</a:t>
              </a:r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295895B8-AD6B-AD4B-B413-C30BB10A972B}"/>
              </a:ext>
            </a:extLst>
          </p:cNvPr>
          <p:cNvSpPr txBox="1"/>
          <p:nvPr/>
        </p:nvSpPr>
        <p:spPr>
          <a:xfrm>
            <a:off x="1006487" y="-9642764"/>
            <a:ext cx="543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Gameplay Scenario Model 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971DDC1-A05C-6A4E-8D51-8F4AABDF34F9}"/>
              </a:ext>
            </a:extLst>
          </p:cNvPr>
          <p:cNvSpPr txBox="1"/>
          <p:nvPr/>
        </p:nvSpPr>
        <p:spPr>
          <a:xfrm>
            <a:off x="18457536" y="-7980219"/>
            <a:ext cx="543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Gameplay Scenario Model 2</a:t>
            </a:r>
          </a:p>
        </p:txBody>
      </p:sp>
    </p:spTree>
    <p:extLst>
      <p:ext uri="{BB962C8B-B14F-4D97-AF65-F5344CB8AC3E}">
        <p14:creationId xmlns:p14="http://schemas.microsoft.com/office/powerpoint/2010/main" val="6036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D9B7A75-FAE2-824B-8846-27D4E65115E9}"/>
              </a:ext>
            </a:extLst>
          </p:cNvPr>
          <p:cNvGrpSpPr/>
          <p:nvPr/>
        </p:nvGrpSpPr>
        <p:grpSpPr>
          <a:xfrm>
            <a:off x="9866673" y="936405"/>
            <a:ext cx="6166784" cy="4211699"/>
            <a:chOff x="9866673" y="664552"/>
            <a:chExt cx="6166784" cy="42116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36FE96-81C6-E040-BDE0-2310D521E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6673" y="664552"/>
              <a:ext cx="6166784" cy="421169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FF08EC-2F2A-A84C-A755-4631377688DE}"/>
                </a:ext>
              </a:extLst>
            </p:cNvPr>
            <p:cNvSpPr/>
            <p:nvPr/>
          </p:nvSpPr>
          <p:spPr>
            <a:xfrm>
              <a:off x="11778978" y="1381993"/>
              <a:ext cx="3823792" cy="19613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AB6568-32AF-534A-9C3F-643705B0849D}"/>
                </a:ext>
              </a:extLst>
            </p:cNvPr>
            <p:cNvSpPr txBox="1"/>
            <p:nvPr/>
          </p:nvSpPr>
          <p:spPr>
            <a:xfrm>
              <a:off x="12023008" y="1558002"/>
              <a:ext cx="2002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Point System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315152-E254-CC40-B731-B480563FB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888" y="2138938"/>
              <a:ext cx="789032" cy="10813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9A66E6-0F83-734B-9C6E-CA7FF9C8A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756001" y="1529453"/>
              <a:ext cx="691031" cy="5232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73192A-3673-3B43-AA13-D7517D07FA35}"/>
                </a:ext>
              </a:extLst>
            </p:cNvPr>
            <p:cNvSpPr txBox="1"/>
            <p:nvPr/>
          </p:nvSpPr>
          <p:spPr>
            <a:xfrm>
              <a:off x="10976112" y="850116"/>
              <a:ext cx="7761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(3)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8DF6CF-FF14-8D40-BB64-1B13F272AC37}"/>
                </a:ext>
              </a:extLst>
            </p:cNvPr>
            <p:cNvSpPr/>
            <p:nvPr/>
          </p:nvSpPr>
          <p:spPr>
            <a:xfrm>
              <a:off x="12862846" y="2119901"/>
              <a:ext cx="2652201" cy="1138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Total: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b="1" dirty="0"/>
                <a:t>350 points</a:t>
              </a:r>
              <a:endParaRPr lang="en-US" sz="3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C51AC-4077-D346-BD1F-EA7E498696A4}"/>
              </a:ext>
            </a:extLst>
          </p:cNvPr>
          <p:cNvGrpSpPr/>
          <p:nvPr/>
        </p:nvGrpSpPr>
        <p:grpSpPr>
          <a:xfrm>
            <a:off x="3574513" y="3067577"/>
            <a:ext cx="6166784" cy="4211699"/>
            <a:chOff x="2284660" y="20039946"/>
            <a:chExt cx="6166784" cy="42116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4EA8F4-AA33-EB45-8A89-B4B2119C7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4660" y="20039946"/>
              <a:ext cx="6166784" cy="42116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DE0B3-0E4E-4749-BFE2-CBF1D55C4F9B}"/>
                </a:ext>
              </a:extLst>
            </p:cNvPr>
            <p:cNvSpPr txBox="1"/>
            <p:nvPr/>
          </p:nvSpPr>
          <p:spPr>
            <a:xfrm>
              <a:off x="3415416" y="20334229"/>
              <a:ext cx="7922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(2)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76A2E7-1421-FD4D-A96B-18351947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2400" y="20496443"/>
              <a:ext cx="2031749" cy="22831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F4329F-A59B-784C-96B5-88CF8D0C1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6569" y="20474629"/>
              <a:ext cx="630266" cy="630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D0C0F5-FDB8-B040-956D-2A3FFE44314A}"/>
                </a:ext>
              </a:extLst>
            </p:cNvPr>
            <p:cNvSpPr txBox="1"/>
            <p:nvPr/>
          </p:nvSpPr>
          <p:spPr>
            <a:xfrm>
              <a:off x="4878723" y="20414668"/>
              <a:ext cx="3125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Give advice indicating the learner’s problem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9563FE-D3C6-3244-8850-C210A69F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7227" t="68429" r="14864" b="11040"/>
            <a:stretch/>
          </p:blipFill>
          <p:spPr>
            <a:xfrm>
              <a:off x="4035945" y="21284685"/>
              <a:ext cx="3937239" cy="140536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16C23D-72E4-AD40-87E5-19C85A4D4D06}"/>
                    </a:ext>
                  </a:extLst>
                </p:cNvPr>
                <p:cNvSpPr txBox="1"/>
                <p:nvPr/>
              </p:nvSpPr>
              <p:spPr>
                <a:xfrm>
                  <a:off x="4421508" y="21438830"/>
                  <a:ext cx="3262881" cy="104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25 − </m:t>
                        </m:r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f>
                                  <m:fPr>
                                    <m:ctrlP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fName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16C23D-72E4-AD40-87E5-19C85A4D4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508" y="21438830"/>
                  <a:ext cx="3262881" cy="1046440"/>
                </a:xfrm>
                <a:prstGeom prst="rect">
                  <a:avLst/>
                </a:prstGeom>
                <a:blipFill>
                  <a:blip r:embed="rId8"/>
                  <a:stretch>
                    <a:fillRect b="-2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E6C1D4-2004-3449-A358-5AD94B206BEA}"/>
              </a:ext>
            </a:extLst>
          </p:cNvPr>
          <p:cNvGrpSpPr/>
          <p:nvPr/>
        </p:nvGrpSpPr>
        <p:grpSpPr>
          <a:xfrm>
            <a:off x="-2734088" y="827405"/>
            <a:ext cx="6166784" cy="4211699"/>
            <a:chOff x="-1491877" y="7530140"/>
            <a:chExt cx="6166784" cy="421169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59080-BC08-984C-858F-A8964E75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91877" y="7530140"/>
              <a:ext cx="6166784" cy="421169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29E8B0-DC67-3D42-B20F-DDB343534D8B}"/>
                </a:ext>
              </a:extLst>
            </p:cNvPr>
            <p:cNvSpPr/>
            <p:nvPr/>
          </p:nvSpPr>
          <p:spPr>
            <a:xfrm>
              <a:off x="699942" y="8125588"/>
              <a:ext cx="3510344" cy="204014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749B58-4F77-EE42-BB77-A6BF294D78F2}"/>
                </a:ext>
              </a:extLst>
            </p:cNvPr>
            <p:cNvSpPr txBox="1"/>
            <p:nvPr/>
          </p:nvSpPr>
          <p:spPr>
            <a:xfrm>
              <a:off x="780205" y="8127470"/>
              <a:ext cx="3197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Point System</a:t>
              </a:r>
              <a:br>
                <a:rPr lang="en-US" sz="2400" b="1" dirty="0"/>
              </a:br>
              <a:r>
                <a:rPr lang="en-US" sz="2400" b="1" dirty="0"/>
                <a:t>Total: 50 points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28138B-2EFA-D742-9470-740CC2074186}"/>
                </a:ext>
              </a:extLst>
            </p:cNvPr>
            <p:cNvSpPr txBox="1"/>
            <p:nvPr/>
          </p:nvSpPr>
          <p:spPr>
            <a:xfrm>
              <a:off x="1534659" y="9076088"/>
              <a:ext cx="26593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Give advice</a:t>
              </a:r>
              <a:r>
                <a:rPr lang="en-US" sz="2800" dirty="0"/>
                <a:t>, and</a:t>
              </a:r>
              <a:br>
                <a:rPr lang="en-US" sz="2800" dirty="0"/>
              </a:br>
              <a:r>
                <a:rPr lang="en-US" sz="2800" dirty="0"/>
                <a:t>gain </a:t>
              </a:r>
              <a:r>
                <a:rPr lang="en-US" sz="2800" b="1" dirty="0"/>
                <a:t>+200 points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9B0C91D-C53A-D54E-AF23-FEC8ED93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512" y="8955812"/>
              <a:ext cx="789032" cy="10813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95B891D-4D20-6845-BC4D-360F3698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437531" y="8203359"/>
              <a:ext cx="691031" cy="52327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8F764C-9835-DE49-A812-5B560685CF19}"/>
                </a:ext>
              </a:extLst>
            </p:cNvPr>
            <p:cNvSpPr txBox="1"/>
            <p:nvPr/>
          </p:nvSpPr>
          <p:spPr>
            <a:xfrm>
              <a:off x="-373667" y="7732482"/>
              <a:ext cx="1075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(1A)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B623BE-544D-6140-9091-DA998A37D5BA}"/>
              </a:ext>
            </a:extLst>
          </p:cNvPr>
          <p:cNvGrpSpPr/>
          <p:nvPr/>
        </p:nvGrpSpPr>
        <p:grpSpPr>
          <a:xfrm>
            <a:off x="-2713003" y="5017851"/>
            <a:ext cx="6166784" cy="4211699"/>
            <a:chOff x="-3905926" y="21570715"/>
            <a:chExt cx="6166784" cy="42116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388E12-3C19-9D44-A7A9-F350CA0F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905926" y="21570715"/>
              <a:ext cx="6166784" cy="421169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B4916CD-0E6C-D24C-ACBF-8C801541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32907" y="21987367"/>
              <a:ext cx="2031749" cy="228311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91BE4F-5CC0-914B-BFF9-B2F75D57C188}"/>
                </a:ext>
              </a:extLst>
            </p:cNvPr>
            <p:cNvSpPr/>
            <p:nvPr/>
          </p:nvSpPr>
          <p:spPr>
            <a:xfrm>
              <a:off x="-1903482" y="22291501"/>
              <a:ext cx="3793578" cy="19601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3856B8B-9719-D04C-8746-0B726ABA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903482" y="23146644"/>
              <a:ext cx="941149" cy="94114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64C0DFB-D04D-4445-A54D-E497C8E3A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7273" y="22416142"/>
              <a:ext cx="605115" cy="605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9690DE-8947-C448-BCE9-23356DA7B0FE}"/>
                </a:ext>
              </a:extLst>
            </p:cNvPr>
            <p:cNvSpPr txBox="1"/>
            <p:nvPr/>
          </p:nvSpPr>
          <p:spPr>
            <a:xfrm>
              <a:off x="-995366" y="23078610"/>
              <a:ext cx="3174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400 points </a:t>
              </a:r>
              <a:r>
                <a:rPr lang="en-US" sz="3200" dirty="0"/>
                <a:t>to achieve </a:t>
              </a:r>
              <a:r>
                <a:rPr lang="en-US" sz="3200" b="1" dirty="0"/>
                <a:t>2</a:t>
              </a:r>
              <a:r>
                <a:rPr lang="en-US" sz="3200" b="1" baseline="30000" dirty="0"/>
                <a:t>nd</a:t>
              </a:r>
              <a:r>
                <a:rPr lang="en-US" sz="3200" b="1" dirty="0"/>
                <a:t> level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22644E-5A9C-474D-B426-9230F7D40C0D}"/>
                </a:ext>
              </a:extLst>
            </p:cNvPr>
            <p:cNvSpPr txBox="1"/>
            <p:nvPr/>
          </p:nvSpPr>
          <p:spPr>
            <a:xfrm>
              <a:off x="-1411596" y="22243283"/>
              <a:ext cx="3197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Level System</a:t>
              </a:r>
              <a:br>
                <a:rPr lang="en-US" sz="2400" b="1" dirty="0"/>
              </a:br>
              <a:r>
                <a:rPr lang="en-US" sz="2400" b="1" dirty="0"/>
                <a:t>Total: 1/10 levels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19B8F46-412D-2944-9B58-F9F0B7DB98B6}"/>
                </a:ext>
              </a:extLst>
            </p:cNvPr>
            <p:cNvSpPr txBox="1"/>
            <p:nvPr/>
          </p:nvSpPr>
          <p:spPr>
            <a:xfrm>
              <a:off x="-2828661" y="21842365"/>
              <a:ext cx="10518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(1B)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C75EEAC-3201-8444-8B6B-62B7672F2E2B}"/>
              </a:ext>
            </a:extLst>
          </p:cNvPr>
          <p:cNvGrpSpPr/>
          <p:nvPr/>
        </p:nvGrpSpPr>
        <p:grpSpPr>
          <a:xfrm>
            <a:off x="-2734088" y="9321165"/>
            <a:ext cx="6166784" cy="4211699"/>
            <a:chOff x="-2734088" y="9321165"/>
            <a:chExt cx="6166784" cy="421169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3956734-DB17-7043-BB3D-A031A794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-2734088" y="9321165"/>
              <a:ext cx="6166784" cy="421169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B85CBD-7AF6-8D4E-B3F2-808D41AB4052}"/>
                </a:ext>
              </a:extLst>
            </p:cNvPr>
            <p:cNvSpPr/>
            <p:nvPr/>
          </p:nvSpPr>
          <p:spPr>
            <a:xfrm>
              <a:off x="-1821081" y="9970988"/>
              <a:ext cx="3709716" cy="204014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675399-F81C-5843-B702-2EB7E75284D4}"/>
                </a:ext>
              </a:extLst>
            </p:cNvPr>
            <p:cNvSpPr txBox="1"/>
            <p:nvPr/>
          </p:nvSpPr>
          <p:spPr>
            <a:xfrm>
              <a:off x="-1430666" y="9967428"/>
              <a:ext cx="262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Point System</a:t>
              </a:r>
              <a:br>
                <a:rPr lang="en-US" sz="2400" b="1" dirty="0"/>
              </a:br>
              <a:r>
                <a:rPr lang="en-US" sz="2400" b="1" dirty="0"/>
                <a:t>Total: 50 points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0521E49-0C6D-1B49-A35C-046EAE0D8EB0}"/>
                </a:ext>
              </a:extLst>
            </p:cNvPr>
            <p:cNvSpPr txBox="1"/>
            <p:nvPr/>
          </p:nvSpPr>
          <p:spPr>
            <a:xfrm>
              <a:off x="-926548" y="10664899"/>
              <a:ext cx="30958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Read the learner’s problem, and</a:t>
              </a:r>
              <a:br>
                <a:rPr lang="en-US" sz="2800" dirty="0"/>
              </a:br>
              <a:r>
                <a:rPr lang="en-US" sz="2800" dirty="0"/>
                <a:t>gain </a:t>
              </a:r>
              <a:r>
                <a:rPr lang="en-US" sz="2800" b="1" dirty="0"/>
                <a:t>+100 points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0874E4A-3959-9243-96A8-90EFEF86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6489" y="10740979"/>
              <a:ext cx="789032" cy="108133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BB4C836-3FEC-1D4C-9043-F0D8AA30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30600" y="10093438"/>
              <a:ext cx="691031" cy="52327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A02234-E8BD-AA46-96C7-DC7948ABB92F}"/>
                </a:ext>
              </a:extLst>
            </p:cNvPr>
            <p:cNvSpPr txBox="1"/>
            <p:nvPr/>
          </p:nvSpPr>
          <p:spPr>
            <a:xfrm>
              <a:off x="-2522472" y="9571477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(A)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E25FE4B-14D7-E840-BBBD-23D567F0A393}"/>
              </a:ext>
            </a:extLst>
          </p:cNvPr>
          <p:cNvGrpSpPr/>
          <p:nvPr/>
        </p:nvGrpSpPr>
        <p:grpSpPr>
          <a:xfrm>
            <a:off x="9897370" y="9307210"/>
            <a:ext cx="6166784" cy="4211699"/>
            <a:chOff x="9897370" y="9307210"/>
            <a:chExt cx="6166784" cy="42116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0F296D2-0B97-A749-A9D8-396C8918B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897370" y="9307210"/>
              <a:ext cx="6166784" cy="4211699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CE6FB4-7B8B-ED4F-846B-2B493562A52A}"/>
                </a:ext>
              </a:extLst>
            </p:cNvPr>
            <p:cNvSpPr/>
            <p:nvPr/>
          </p:nvSpPr>
          <p:spPr>
            <a:xfrm>
              <a:off x="10910335" y="10022919"/>
              <a:ext cx="3555223" cy="191363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9A213A-763B-F344-B143-5361FEC7CFC5}"/>
                </a:ext>
              </a:extLst>
            </p:cNvPr>
            <p:cNvSpPr txBox="1"/>
            <p:nvPr/>
          </p:nvSpPr>
          <p:spPr>
            <a:xfrm>
              <a:off x="11000509" y="10174390"/>
              <a:ext cx="2002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Point System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257EAD-F199-0644-AB84-BE80B9A97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1147" y="10678430"/>
              <a:ext cx="789032" cy="10813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42A3F39-1562-B84D-9600-CF76646F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667224" y="10172128"/>
              <a:ext cx="691031" cy="52327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B53056-406F-BB4C-B11F-321AF9D5D81B}"/>
                </a:ext>
              </a:extLst>
            </p:cNvPr>
            <p:cNvSpPr txBox="1"/>
            <p:nvPr/>
          </p:nvSpPr>
          <p:spPr>
            <a:xfrm>
              <a:off x="10134160" y="9601842"/>
              <a:ext cx="7761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(C)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BB8F8E-2326-1348-9182-AD6DB680323B}"/>
                </a:ext>
              </a:extLst>
            </p:cNvPr>
            <p:cNvSpPr/>
            <p:nvPr/>
          </p:nvSpPr>
          <p:spPr>
            <a:xfrm>
              <a:off x="11875858" y="10690353"/>
              <a:ext cx="2640376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Total: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b="1" dirty="0"/>
                <a:t>150 points</a:t>
              </a:r>
              <a:endParaRPr lang="en-US" sz="36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2F30162-6A58-374D-B645-BE984138C3A8}"/>
              </a:ext>
            </a:extLst>
          </p:cNvPr>
          <p:cNvGrpSpPr/>
          <p:nvPr/>
        </p:nvGrpSpPr>
        <p:grpSpPr>
          <a:xfrm>
            <a:off x="3582457" y="9321165"/>
            <a:ext cx="6166784" cy="4211699"/>
            <a:chOff x="3582457" y="9321165"/>
            <a:chExt cx="6166784" cy="421169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F54C774-F71B-F14E-9501-2DC5406A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582457" y="9321165"/>
              <a:ext cx="6166784" cy="421169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540BD5-8B9F-4E48-BF1A-15A1FE559C68}"/>
                </a:ext>
              </a:extLst>
            </p:cNvPr>
            <p:cNvSpPr txBox="1"/>
            <p:nvPr/>
          </p:nvSpPr>
          <p:spPr>
            <a:xfrm>
              <a:off x="3783786" y="9601842"/>
              <a:ext cx="7922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(B)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9A2F9E2-EB71-0A45-B3CA-73F8AAFD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8121" y="9756502"/>
              <a:ext cx="2031749" cy="22831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92009B7-E96B-3746-89C0-A7FA49AF5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43" t="44513" r="61248" b="34956"/>
            <a:stretch/>
          </p:blipFill>
          <p:spPr>
            <a:xfrm>
              <a:off x="4087236" y="10450819"/>
              <a:ext cx="3937239" cy="140536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5EF4D29-32A0-104D-87C4-74EACC43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1060" y="9692958"/>
              <a:ext cx="630266" cy="6302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A57054-7B12-9B49-9526-FF074D0B9C54}"/>
                </a:ext>
              </a:extLst>
            </p:cNvPr>
            <p:cNvSpPr txBox="1"/>
            <p:nvPr/>
          </p:nvSpPr>
          <p:spPr>
            <a:xfrm>
              <a:off x="5393214" y="9632997"/>
              <a:ext cx="3125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Read the learner’s problem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E3FBB-F4A3-2D4E-B24B-0A97B3FD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71298"/>
              </p:ext>
            </p:extLst>
          </p:nvPr>
        </p:nvGraphicFramePr>
        <p:xfrm>
          <a:off x="-4677865" y="161619"/>
          <a:ext cx="20778452" cy="13371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8227">
                  <a:extLst>
                    <a:ext uri="{9D8B030D-6E8A-4147-A177-3AD203B41FA5}">
                      <a16:colId xmlns:a16="http://schemas.microsoft.com/office/drawing/2014/main" val="725742147"/>
                    </a:ext>
                  </a:extLst>
                </a:gridCol>
                <a:gridCol w="6277232">
                  <a:extLst>
                    <a:ext uri="{9D8B030D-6E8A-4147-A177-3AD203B41FA5}">
                      <a16:colId xmlns:a16="http://schemas.microsoft.com/office/drawing/2014/main" val="3742525630"/>
                    </a:ext>
                  </a:extLst>
                </a:gridCol>
                <a:gridCol w="6326660">
                  <a:extLst>
                    <a:ext uri="{9D8B030D-6E8A-4147-A177-3AD203B41FA5}">
                      <a16:colId xmlns:a16="http://schemas.microsoft.com/office/drawing/2014/main" val="3135656858"/>
                    </a:ext>
                  </a:extLst>
                </a:gridCol>
                <a:gridCol w="6296333">
                  <a:extLst>
                    <a:ext uri="{9D8B030D-6E8A-4147-A177-3AD203B41FA5}">
                      <a16:colId xmlns:a16="http://schemas.microsoft.com/office/drawing/2014/main" val="2225179161"/>
                    </a:ext>
                  </a:extLst>
                </a:gridCol>
              </a:tblGrid>
              <a:tr h="63449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Game stimulus event</a:t>
                      </a:r>
                    </a:p>
                  </a:txBody>
                  <a:tcPr marL="103730" marR="103730" marT="51865" marB="5186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Game mechanism event</a:t>
                      </a:r>
                    </a:p>
                  </a:txBody>
                  <a:tcPr marL="103730" marR="103730" marT="51865" marB="5186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Game consequence event</a:t>
                      </a:r>
                    </a:p>
                  </a:txBody>
                  <a:tcPr marL="103730" marR="103730" marT="51865" marB="5186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331163"/>
                  </a:ext>
                </a:extLst>
              </a:tr>
              <a:tr h="41842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Master/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Solo achiever [Role Holder]</a:t>
                      </a:r>
                    </a:p>
                    <a:p>
                      <a:endParaRPr lang="en-US" sz="2400" dirty="0"/>
                    </a:p>
                  </a:txBody>
                  <a:tcPr marL="103730" marR="103730" marT="51865" marB="5186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628773"/>
                  </a:ext>
                </a:extLst>
              </a:tr>
              <a:tr h="1220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449375"/>
                  </a:ext>
                </a:extLst>
              </a:tr>
              <a:tr h="4124211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787862"/>
                  </a:ext>
                </a:extLst>
              </a:tr>
              <a:tr h="43062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Apprentice/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Solo achiever [Role Holder]</a:t>
                      </a:r>
                    </a:p>
                    <a:p>
                      <a:endParaRPr lang="en-US" sz="2400" dirty="0"/>
                    </a:p>
                  </a:txBody>
                  <a:tcPr marL="103730" marR="103730" marT="51865" marB="5186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3730" marR="103730" marT="51865" marB="518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919894"/>
                  </a:ext>
                </a:extLst>
              </a:tr>
            </a:tbl>
          </a:graphicData>
        </a:graphic>
      </p:graphicFrame>
      <p:sp>
        <p:nvSpPr>
          <p:cNvPr id="18" name="Line 16">
            <a:extLst>
              <a:ext uri="{FF2B5EF4-FFF2-40B4-BE49-F238E27FC236}">
                <a16:creationId xmlns:a16="http://schemas.microsoft.com/office/drawing/2014/main" id="{925CD448-5CDA-D345-8FFF-FA3B1F2BED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0857" y="9982482"/>
            <a:ext cx="1046135" cy="30712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71" name="Line 16">
            <a:extLst>
              <a:ext uri="{FF2B5EF4-FFF2-40B4-BE49-F238E27FC236}">
                <a16:creationId xmlns:a16="http://schemas.microsoft.com/office/drawing/2014/main" id="{828DFA86-0BB2-B04E-A8ED-1B456A018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3265" y="4069746"/>
            <a:ext cx="1369953" cy="1450412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45DE8F11-70DC-2149-97D5-7971766CE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8147" y="2342370"/>
            <a:ext cx="1369953" cy="1450412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73" name="Line 16">
            <a:extLst>
              <a:ext uri="{FF2B5EF4-FFF2-40B4-BE49-F238E27FC236}">
                <a16:creationId xmlns:a16="http://schemas.microsoft.com/office/drawing/2014/main" id="{D0717DFA-E513-894E-935B-704024225F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61099" y="2265921"/>
            <a:ext cx="1369953" cy="1450412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  <p:sp>
        <p:nvSpPr>
          <p:cNvPr id="74" name="Line 16">
            <a:extLst>
              <a:ext uri="{FF2B5EF4-FFF2-40B4-BE49-F238E27FC236}">
                <a16:creationId xmlns:a16="http://schemas.microsoft.com/office/drawing/2014/main" id="{6F86B89A-DACF-F342-8018-2AECFDA9E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04435" y="9959971"/>
            <a:ext cx="1046135" cy="30712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/>
            <a:endParaRPr lang="en-US" sz="4400" kern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C355A0-E79A-AD40-AED3-A4C4CC3D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12" y="0"/>
            <a:ext cx="1022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4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15810-F6B8-5044-A69A-E4FC30D8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5" y="0"/>
            <a:ext cx="11260570" cy="6858000"/>
          </a:xfrm>
          <a:prstGeom prst="rect">
            <a:avLst/>
          </a:prstGeom>
        </p:spPr>
      </p:pic>
      <p:pic>
        <p:nvPicPr>
          <p:cNvPr id="3" name="Picture 365">
            <a:extLst>
              <a:ext uri="{FF2B5EF4-FFF2-40B4-BE49-F238E27FC236}">
                <a16:creationId xmlns:a16="http://schemas.microsoft.com/office/drawing/2014/main" id="{006EE3E4-A40B-9F42-ADA4-3EA4FDA7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72" y="4624130"/>
            <a:ext cx="371052" cy="39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88B62-7BB6-9942-B7D5-6B0DF443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367" y="5707701"/>
            <a:ext cx="425076" cy="37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Untitled drawing (4).png">
            <a:extLst>
              <a:ext uri="{FF2B5EF4-FFF2-40B4-BE49-F238E27FC236}">
                <a16:creationId xmlns:a16="http://schemas.microsoft.com/office/drawing/2014/main" id="{FAAAC7CB-4A9F-4F43-BF8B-D05B51FA4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92" y="3795457"/>
            <a:ext cx="371051" cy="39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66">
            <a:extLst>
              <a:ext uri="{FF2B5EF4-FFF2-40B4-BE49-F238E27FC236}">
                <a16:creationId xmlns:a16="http://schemas.microsoft.com/office/drawing/2014/main" id="{9AB4A08E-5FB4-B24A-AE33-E96693DF03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372" y="4213907"/>
            <a:ext cx="371052" cy="390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84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4">
            <a:extLst>
              <a:ext uri="{FF2B5EF4-FFF2-40B4-BE49-F238E27FC236}">
                <a16:creationId xmlns:a16="http://schemas.microsoft.com/office/drawing/2014/main" id="{48AA5E1E-651C-714E-B749-807C2CA8FE59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3631742" y="-7702489"/>
            <a:ext cx="21309" cy="1004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F1D01D8-2281-BA45-ABFB-215E0DA6BCBB}"/>
              </a:ext>
            </a:extLst>
          </p:cNvPr>
          <p:cNvSpPr/>
          <p:nvPr/>
        </p:nvSpPr>
        <p:spPr>
          <a:xfrm>
            <a:off x="2754817" y="-9036612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C1DDB-9B54-C74A-9B5D-1CF7AE1165D5}"/>
              </a:ext>
            </a:extLst>
          </p:cNvPr>
          <p:cNvSpPr txBox="1"/>
          <p:nvPr/>
        </p:nvSpPr>
        <p:spPr>
          <a:xfrm>
            <a:off x="2819827" y="-8803289"/>
            <a:ext cx="3342777" cy="122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                ]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advise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Motivated,</a:t>
            </a:r>
            <a:b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E75029-2245-F84E-89C7-86AD03374814}"/>
              </a:ext>
            </a:extLst>
          </p:cNvPr>
          <p:cNvSpPr/>
          <p:nvPr/>
        </p:nvSpPr>
        <p:spPr>
          <a:xfrm>
            <a:off x="7206424" y="-522024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43F37-62A9-0042-9910-3BF89532201E}"/>
              </a:ext>
            </a:extLst>
          </p:cNvPr>
          <p:cNvSpPr txBox="1"/>
          <p:nvPr/>
        </p:nvSpPr>
        <p:spPr>
          <a:xfrm>
            <a:off x="7120074" y="-5133502"/>
            <a:ext cx="3084259" cy="12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Increase self-behavior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11183-DE17-2C46-954E-C0D755981699}"/>
              </a:ext>
            </a:extLst>
          </p:cNvPr>
          <p:cNvSpPr/>
          <p:nvPr/>
        </p:nvSpPr>
        <p:spPr>
          <a:xfrm>
            <a:off x="3537384" y="-6698302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Elbow Connector 24">
            <a:extLst>
              <a:ext uri="{FF2B5EF4-FFF2-40B4-BE49-F238E27FC236}">
                <a16:creationId xmlns:a16="http://schemas.microsoft.com/office/drawing/2014/main" id="{7C898A6B-56EA-6243-B179-220953B9466B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flipH="1">
            <a:off x="3652671" y="-6487999"/>
            <a:ext cx="380" cy="12125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" name="Elbow Connector 24">
            <a:extLst>
              <a:ext uri="{FF2B5EF4-FFF2-40B4-BE49-F238E27FC236}">
                <a16:creationId xmlns:a16="http://schemas.microsoft.com/office/drawing/2014/main" id="{9EF0533E-3EC5-F340-877B-A19F10AB6488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3653051" y="-6487999"/>
            <a:ext cx="4430298" cy="12677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B129AB-D80D-E947-87F0-CEAFC529F665}"/>
              </a:ext>
            </a:extLst>
          </p:cNvPr>
          <p:cNvSpPr txBox="1"/>
          <p:nvPr/>
        </p:nvSpPr>
        <p:spPr>
          <a:xfrm>
            <a:off x="406532" y="-7062734"/>
            <a:ext cx="3416310" cy="102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Reward strategy to be motivated and to make familiar behavior based on PSD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647E0-60AD-8A4F-B6BD-10E11E32C18D}"/>
              </a:ext>
            </a:extLst>
          </p:cNvPr>
          <p:cNvSpPr txBox="1"/>
          <p:nvPr/>
        </p:nvSpPr>
        <p:spPr>
          <a:xfrm>
            <a:off x="8050263" y="-3938450"/>
            <a:ext cx="2013000" cy="66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Gameplay-consequence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67D51-1151-694D-A5BE-4A73E9312821}"/>
              </a:ext>
            </a:extLst>
          </p:cNvPr>
          <p:cNvSpPr txBox="1"/>
          <p:nvPr/>
        </p:nvSpPr>
        <p:spPr>
          <a:xfrm>
            <a:off x="2433979" y="-3939464"/>
            <a:ext cx="1961526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FC0068-85D2-484A-8D94-B2EA2641E0B6}"/>
              </a:ext>
            </a:extLst>
          </p:cNvPr>
          <p:cNvSpPr/>
          <p:nvPr/>
        </p:nvSpPr>
        <p:spPr>
          <a:xfrm>
            <a:off x="2775746" y="-5275408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5B9EA-F004-6649-9D4C-CB2BE29D8AFD}"/>
              </a:ext>
            </a:extLst>
          </p:cNvPr>
          <p:cNvSpPr txBox="1"/>
          <p:nvPr/>
        </p:nvSpPr>
        <p:spPr>
          <a:xfrm>
            <a:off x="2769580" y="-5092348"/>
            <a:ext cx="2270950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advise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attentive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DFA037-17F5-A74C-9609-A5DB0A7AAA81}"/>
              </a:ext>
            </a:extLst>
          </p:cNvPr>
          <p:cNvSpPr/>
          <p:nvPr/>
        </p:nvSpPr>
        <p:spPr>
          <a:xfrm>
            <a:off x="-1801901" y="-5323423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1F076-2CC8-D646-9F92-2A1B058E6C20}"/>
              </a:ext>
            </a:extLst>
          </p:cNvPr>
          <p:cNvSpPr txBox="1"/>
          <p:nvPr/>
        </p:nvSpPr>
        <p:spPr>
          <a:xfrm>
            <a:off x="-2044688" y="-5111260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Promise reward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Raise motivation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8C5E0A-2EAA-3D44-B124-EA76100DA3D1}"/>
              </a:ext>
            </a:extLst>
          </p:cNvPr>
          <p:cNvSpPr txBox="1"/>
          <p:nvPr/>
        </p:nvSpPr>
        <p:spPr>
          <a:xfrm>
            <a:off x="-2715917" y="-3983414"/>
            <a:ext cx="182957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19" name="Elbow Connector 24">
            <a:extLst>
              <a:ext uri="{FF2B5EF4-FFF2-40B4-BE49-F238E27FC236}">
                <a16:creationId xmlns:a16="http://schemas.microsoft.com/office/drawing/2014/main" id="{EE590349-5709-C546-A2C9-5378E9654FD3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-903989" y="-6487999"/>
            <a:ext cx="4557040" cy="116457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0" name="Elbow Connector 24">
            <a:extLst>
              <a:ext uri="{FF2B5EF4-FFF2-40B4-BE49-F238E27FC236}">
                <a16:creationId xmlns:a16="http://schemas.microsoft.com/office/drawing/2014/main" id="{223DCC39-5D0A-D74E-A90D-BD84F78D9F9D}"/>
              </a:ext>
            </a:extLst>
          </p:cNvPr>
          <p:cNvCxnSpPr>
            <a:cxnSpLocks/>
            <a:stCxn id="14" idx="4"/>
            <a:endCxn id="25" idx="0"/>
          </p:cNvCxnSpPr>
          <p:nvPr/>
        </p:nvCxnSpPr>
        <p:spPr>
          <a:xfrm>
            <a:off x="3652671" y="-3941285"/>
            <a:ext cx="0" cy="10782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AF9A974-C684-E442-9158-41A2611AEF86}"/>
              </a:ext>
            </a:extLst>
          </p:cNvPr>
          <p:cNvSpPr/>
          <p:nvPr/>
        </p:nvSpPr>
        <p:spPr>
          <a:xfrm>
            <a:off x="1470846" y="-1545548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447BC-D70D-E54B-A632-58763562AF68}"/>
              </a:ext>
            </a:extLst>
          </p:cNvPr>
          <p:cNvSpPr txBox="1"/>
          <p:nvPr/>
        </p:nvSpPr>
        <p:spPr>
          <a:xfrm>
            <a:off x="1263917" y="-1369243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Give suggestion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Focus attention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attentive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D1420B-DF74-0B47-8FAA-3BB72CB37B62}"/>
              </a:ext>
            </a:extLst>
          </p:cNvPr>
          <p:cNvSpPr/>
          <p:nvPr/>
        </p:nvSpPr>
        <p:spPr>
          <a:xfrm>
            <a:off x="4145519" y="-1539935"/>
            <a:ext cx="1795822" cy="1415784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97481-F261-A04E-A32C-BFA3F453C74B}"/>
              </a:ext>
            </a:extLst>
          </p:cNvPr>
          <p:cNvSpPr txBox="1"/>
          <p:nvPr/>
        </p:nvSpPr>
        <p:spPr>
          <a:xfrm>
            <a:off x="4227307" y="-1318596"/>
            <a:ext cx="1797472" cy="122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advise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24392-A251-6B49-8194-8553CCE253E2}"/>
              </a:ext>
            </a:extLst>
          </p:cNvPr>
          <p:cNvSpPr/>
          <p:nvPr/>
        </p:nvSpPr>
        <p:spPr>
          <a:xfrm>
            <a:off x="3534236" y="-2863057"/>
            <a:ext cx="236869" cy="22317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Elbow Connector 24">
            <a:extLst>
              <a:ext uri="{FF2B5EF4-FFF2-40B4-BE49-F238E27FC236}">
                <a16:creationId xmlns:a16="http://schemas.microsoft.com/office/drawing/2014/main" id="{BF818C46-1EA2-8549-8CEB-A205FF1A1D3E}"/>
              </a:ext>
            </a:extLst>
          </p:cNvPr>
          <p:cNvCxnSpPr>
            <a:stCxn id="25" idx="2"/>
            <a:endCxn id="21" idx="0"/>
          </p:cNvCxnSpPr>
          <p:nvPr/>
        </p:nvCxnSpPr>
        <p:spPr>
          <a:xfrm flipH="1">
            <a:off x="2368758" y="-2639881"/>
            <a:ext cx="1283913" cy="109433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7" name="Elbow Connector 24">
            <a:extLst>
              <a:ext uri="{FF2B5EF4-FFF2-40B4-BE49-F238E27FC236}">
                <a16:creationId xmlns:a16="http://schemas.microsoft.com/office/drawing/2014/main" id="{39F47C22-62AE-5F49-A84A-64B841B5538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3652671" y="-2639881"/>
            <a:ext cx="1390759" cy="10999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69A5D8-4D73-6540-A98C-B96AC92D7529}"/>
              </a:ext>
            </a:extLst>
          </p:cNvPr>
          <p:cNvSpPr txBox="1"/>
          <p:nvPr/>
        </p:nvSpPr>
        <p:spPr>
          <a:xfrm>
            <a:off x="1360895" y="-3184735"/>
            <a:ext cx="2126973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Suggestion strategy to be attentive based on PSD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294C56-5DA7-F84E-AC53-0996CE14486E}"/>
              </a:ext>
            </a:extLst>
          </p:cNvPr>
          <p:cNvSpPr txBox="1"/>
          <p:nvPr/>
        </p:nvSpPr>
        <p:spPr>
          <a:xfrm>
            <a:off x="4078370" y="-76637"/>
            <a:ext cx="2225751" cy="54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50378-9DFA-3B41-999A-C04ED8DEDA40}"/>
              </a:ext>
            </a:extLst>
          </p:cNvPr>
          <p:cNvSpPr txBox="1"/>
          <p:nvPr/>
        </p:nvSpPr>
        <p:spPr>
          <a:xfrm>
            <a:off x="1217223" y="-120874"/>
            <a:ext cx="1829571" cy="6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31" name="Elbow Connector 24">
            <a:extLst>
              <a:ext uri="{FF2B5EF4-FFF2-40B4-BE49-F238E27FC236}">
                <a16:creationId xmlns:a16="http://schemas.microsoft.com/office/drawing/2014/main" id="{C2ACA5D0-5869-5E42-B01F-3EFA83248038}"/>
              </a:ext>
            </a:extLst>
          </p:cNvPr>
          <p:cNvCxnSpPr>
            <a:cxnSpLocks/>
            <a:stCxn id="21" idx="4"/>
            <a:endCxn id="34" idx="0"/>
          </p:cNvCxnSpPr>
          <p:nvPr/>
        </p:nvCxnSpPr>
        <p:spPr>
          <a:xfrm>
            <a:off x="2368758" y="-129764"/>
            <a:ext cx="505" cy="9208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0AA48D0-E2BC-C241-A522-3C17BF4E614B}"/>
              </a:ext>
            </a:extLst>
          </p:cNvPr>
          <p:cNvSpPr/>
          <p:nvPr/>
        </p:nvSpPr>
        <p:spPr>
          <a:xfrm>
            <a:off x="1493022" y="1533126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070EB2-72D2-D04C-B36D-C1B0C70669A2}"/>
              </a:ext>
            </a:extLst>
          </p:cNvPr>
          <p:cNvSpPr txBox="1"/>
          <p:nvPr/>
        </p:nvSpPr>
        <p:spPr>
          <a:xfrm>
            <a:off x="1252588" y="1592780"/>
            <a:ext cx="3329443" cy="150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Show cond. to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View cond. </a:t>
            </a:r>
            <a:r>
              <a:rPr lang="en-US" sz="2200" kern="0" dirty="0">
                <a:solidFill>
                  <a:prstClr val="black"/>
                </a:solidFill>
              </a:rPr>
              <a:t>o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known cond. to achieve next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85E942-18C2-BD48-9DD1-D8FA9DADF2B8}"/>
              </a:ext>
            </a:extLst>
          </p:cNvPr>
          <p:cNvSpPr/>
          <p:nvPr/>
        </p:nvSpPr>
        <p:spPr>
          <a:xfrm>
            <a:off x="2253596" y="791096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Elbow Connector 24">
            <a:extLst>
              <a:ext uri="{FF2B5EF4-FFF2-40B4-BE49-F238E27FC236}">
                <a16:creationId xmlns:a16="http://schemas.microsoft.com/office/drawing/2014/main" id="{9EF3B0B1-691A-014E-B2C7-F892D4D8AC4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369263" y="1001399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77B07E-C7E8-E34C-8B41-ADB6494D46DF}"/>
              </a:ext>
            </a:extLst>
          </p:cNvPr>
          <p:cNvSpPr txBox="1"/>
          <p:nvPr/>
        </p:nvSpPr>
        <p:spPr>
          <a:xfrm>
            <a:off x="470994" y="572761"/>
            <a:ext cx="1746131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 strategy by level</a:t>
            </a:r>
          </a:p>
        </p:txBody>
      </p:sp>
      <p:cxnSp>
        <p:nvCxnSpPr>
          <p:cNvPr id="37" name="Elbow Connector 24">
            <a:extLst>
              <a:ext uri="{FF2B5EF4-FFF2-40B4-BE49-F238E27FC236}">
                <a16:creationId xmlns:a16="http://schemas.microsoft.com/office/drawing/2014/main" id="{A66F830C-E9E0-CF48-A8E2-31270F3CC7BB}"/>
              </a:ext>
            </a:extLst>
          </p:cNvPr>
          <p:cNvCxnSpPr>
            <a:cxnSpLocks/>
            <a:stCxn id="16" idx="4"/>
            <a:endCxn id="40" idx="0"/>
          </p:cNvCxnSpPr>
          <p:nvPr/>
        </p:nvCxnSpPr>
        <p:spPr>
          <a:xfrm flipH="1">
            <a:off x="-923824" y="-3907639"/>
            <a:ext cx="19835" cy="96129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E9C137D-0CFE-7E41-B427-1D46D223B5C2}"/>
              </a:ext>
            </a:extLst>
          </p:cNvPr>
          <p:cNvSpPr/>
          <p:nvPr/>
        </p:nvSpPr>
        <p:spPr>
          <a:xfrm>
            <a:off x="-1800065" y="-2178916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3069A6-16E9-AD43-8B95-5CBC24D22DA8}"/>
              </a:ext>
            </a:extLst>
          </p:cNvPr>
          <p:cNvSpPr txBox="1"/>
          <p:nvPr/>
        </p:nvSpPr>
        <p:spPr>
          <a:xfrm>
            <a:off x="-2040499" y="-2119262"/>
            <a:ext cx="3329443" cy="150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promise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 the</a:t>
            </a:r>
            <a:b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of points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C4F74A-5C1B-4D45-A05E-B65D4CE28E0B}"/>
              </a:ext>
            </a:extLst>
          </p:cNvPr>
          <p:cNvSpPr/>
          <p:nvPr/>
        </p:nvSpPr>
        <p:spPr>
          <a:xfrm>
            <a:off x="-1039491" y="-2946346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1" name="Elbow Connector 24">
            <a:extLst>
              <a:ext uri="{FF2B5EF4-FFF2-40B4-BE49-F238E27FC236}">
                <a16:creationId xmlns:a16="http://schemas.microsoft.com/office/drawing/2014/main" id="{D91CEC05-ABB5-7D41-B554-54827272082F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-923824" y="-2736043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90B484D-F039-2642-AB70-603BDE747A6B}"/>
              </a:ext>
            </a:extLst>
          </p:cNvPr>
          <p:cNvSpPr txBox="1"/>
          <p:nvPr/>
        </p:nvSpPr>
        <p:spPr>
          <a:xfrm>
            <a:off x="-2755833" y="-3297201"/>
            <a:ext cx="174613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Promise reward strategy</a:t>
            </a:r>
            <a:r>
              <a:rPr lang="en-US" i="1" kern="0" dirty="0">
                <a:solidFill>
                  <a:prstClr val="black"/>
                </a:solidFill>
              </a:rPr>
              <a:t>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 points</a:t>
            </a:r>
          </a:p>
        </p:txBody>
      </p:sp>
      <p:cxnSp>
        <p:nvCxnSpPr>
          <p:cNvPr id="43" name="Elbow Connector 24">
            <a:extLst>
              <a:ext uri="{FF2B5EF4-FFF2-40B4-BE49-F238E27FC236}">
                <a16:creationId xmlns:a16="http://schemas.microsoft.com/office/drawing/2014/main" id="{96F54245-6148-DA4D-8D89-87ADDA52202D}"/>
              </a:ext>
            </a:extLst>
          </p:cNvPr>
          <p:cNvCxnSpPr>
            <a:cxnSpLocks/>
            <a:stCxn id="6" idx="4"/>
            <a:endCxn id="46" idx="0"/>
          </p:cNvCxnSpPr>
          <p:nvPr/>
        </p:nvCxnSpPr>
        <p:spPr>
          <a:xfrm flipH="1">
            <a:off x="8056827" y="-3886118"/>
            <a:ext cx="26522" cy="9663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92F9BAC-8BBD-504F-8DA4-1EC8D4F176A3}"/>
              </a:ext>
            </a:extLst>
          </p:cNvPr>
          <p:cNvSpPr/>
          <p:nvPr/>
        </p:nvSpPr>
        <p:spPr>
          <a:xfrm>
            <a:off x="7180586" y="-2152325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31D9E2-7A87-374F-A5F8-B15BD2426218}"/>
              </a:ext>
            </a:extLst>
          </p:cNvPr>
          <p:cNvSpPr txBox="1"/>
          <p:nvPr/>
        </p:nvSpPr>
        <p:spPr>
          <a:xfrm>
            <a:off x="7144404" y="-1957207"/>
            <a:ext cx="2751605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 points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2E7B0-A4A7-0F49-89A0-B7501130196E}"/>
              </a:ext>
            </a:extLst>
          </p:cNvPr>
          <p:cNvSpPr/>
          <p:nvPr/>
        </p:nvSpPr>
        <p:spPr>
          <a:xfrm>
            <a:off x="7941160" y="-2919755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Elbow Connector 24">
            <a:extLst>
              <a:ext uri="{FF2B5EF4-FFF2-40B4-BE49-F238E27FC236}">
                <a16:creationId xmlns:a16="http://schemas.microsoft.com/office/drawing/2014/main" id="{7804CB5A-C25D-AB4A-95E8-1A867047DD2E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056827" y="-2709452"/>
            <a:ext cx="684" cy="5740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2597F4-4E5B-2446-8E51-11CE389520BD}"/>
              </a:ext>
            </a:extLst>
          </p:cNvPr>
          <p:cNvSpPr txBox="1"/>
          <p:nvPr/>
        </p:nvSpPr>
        <p:spPr>
          <a:xfrm>
            <a:off x="6158558" y="-3270610"/>
            <a:ext cx="174613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strategy by points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A89B7C-1E1B-AA4A-9971-1AB99B3E9B1B}"/>
              </a:ext>
            </a:extLst>
          </p:cNvPr>
          <p:cNvSpPr txBox="1"/>
          <p:nvPr/>
        </p:nvSpPr>
        <p:spPr>
          <a:xfrm>
            <a:off x="15316200" y="4123819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SEMT/SUGG</a:t>
            </a:r>
          </a:p>
        </p:txBody>
      </p:sp>
    </p:spTree>
    <p:extLst>
      <p:ext uri="{BB962C8B-B14F-4D97-AF65-F5344CB8AC3E}">
        <p14:creationId xmlns:p14="http://schemas.microsoft.com/office/powerpoint/2010/main" val="350496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07BB7-D121-6242-A5B1-D59EE3762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" t="16349" r="63426" b="24573"/>
          <a:stretch/>
        </p:blipFill>
        <p:spPr>
          <a:xfrm>
            <a:off x="309305" y="-10672354"/>
            <a:ext cx="11013340" cy="11974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814C49-A897-2747-8B25-03C440229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" t="17908" r="63427" b="35989"/>
          <a:stretch/>
        </p:blipFill>
        <p:spPr>
          <a:xfrm>
            <a:off x="309305" y="1302462"/>
            <a:ext cx="11013340" cy="9344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6CBB6-7BD6-964E-8348-C1181F18A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" t="32300" r="63427" b="8363"/>
          <a:stretch/>
        </p:blipFill>
        <p:spPr>
          <a:xfrm>
            <a:off x="309305" y="10647184"/>
            <a:ext cx="11013340" cy="120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95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993F4-0D92-E747-B634-672073BA1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1" t="17592" r="27857" b="7384"/>
          <a:stretch/>
        </p:blipFill>
        <p:spPr>
          <a:xfrm>
            <a:off x="3735390" y="1103304"/>
            <a:ext cx="6150994" cy="5145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99FDC8-BD4B-BE46-9D11-7149AD8CD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8" t="20185" r="23924" b="5000"/>
          <a:stretch/>
        </p:blipFill>
        <p:spPr>
          <a:xfrm>
            <a:off x="3698877" y="-4027496"/>
            <a:ext cx="6187507" cy="513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76C170-A2E9-EC4F-8FD3-4CED14423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36" t="19629" r="23416" b="5187"/>
          <a:stretch/>
        </p:blipFill>
        <p:spPr>
          <a:xfrm>
            <a:off x="3698875" y="-9191625"/>
            <a:ext cx="6187509" cy="515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FA934-B55A-9841-9DC3-DFB34F8F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12" t="31852" r="21640" b="4074"/>
          <a:stretch/>
        </p:blipFill>
        <p:spPr>
          <a:xfrm>
            <a:off x="3698876" y="-13566784"/>
            <a:ext cx="6187508" cy="439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ED077-71DF-BA4C-9C07-4CA112740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1" t="24375" r="28238" b="5833"/>
          <a:stretch/>
        </p:blipFill>
        <p:spPr>
          <a:xfrm>
            <a:off x="-2808641" y="-4865697"/>
            <a:ext cx="6329653" cy="478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75286-9E13-7342-9842-D02C81942A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08" t="41250" r="22215" b="5208"/>
          <a:stretch/>
        </p:blipFill>
        <p:spPr>
          <a:xfrm>
            <a:off x="-2808641" y="-8537584"/>
            <a:ext cx="6348315" cy="367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4A36F-56D5-644A-A55C-BFA1429134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328" t="20416" r="22296" b="6042"/>
          <a:stretch/>
        </p:blipFill>
        <p:spPr>
          <a:xfrm>
            <a:off x="-2808641" y="-13566784"/>
            <a:ext cx="6348315" cy="50434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7F125F-B6D6-D840-BE1C-7D79524CEAE9}"/>
              </a:ext>
            </a:extLst>
          </p:cNvPr>
          <p:cNvSpPr/>
          <p:nvPr/>
        </p:nvSpPr>
        <p:spPr>
          <a:xfrm>
            <a:off x="3677610" y="-13545519"/>
            <a:ext cx="3644733" cy="3618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5AF75-DB98-7E40-AA3A-D506352BBDCE}"/>
              </a:ext>
            </a:extLst>
          </p:cNvPr>
          <p:cNvSpPr/>
          <p:nvPr/>
        </p:nvSpPr>
        <p:spPr>
          <a:xfrm>
            <a:off x="-1167294" y="-1865772"/>
            <a:ext cx="4208204" cy="3559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8DB8E33-B8CB-004E-A5C7-6E56DB874E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040910" y="-13364618"/>
            <a:ext cx="636700" cy="11676821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0B34F-9922-0F4B-A150-196443E23F50}"/>
              </a:ext>
            </a:extLst>
          </p:cNvPr>
          <p:cNvSpPr/>
          <p:nvPr/>
        </p:nvSpPr>
        <p:spPr>
          <a:xfrm>
            <a:off x="4146698" y="-13141125"/>
            <a:ext cx="5380463" cy="106325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60E2B-C5E0-3641-8727-12D111E66F99}"/>
              </a:ext>
            </a:extLst>
          </p:cNvPr>
          <p:cNvSpPr/>
          <p:nvPr/>
        </p:nvSpPr>
        <p:spPr>
          <a:xfrm>
            <a:off x="4146697" y="-1462097"/>
            <a:ext cx="5391456" cy="110058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7E108-BA49-2D47-A24E-D21EC921EA8C}"/>
              </a:ext>
            </a:extLst>
          </p:cNvPr>
          <p:cNvSpPr txBox="1"/>
          <p:nvPr/>
        </p:nvSpPr>
        <p:spPr>
          <a:xfrm>
            <a:off x="8977010" y="-13162390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375A6-00C3-5047-B0B4-6936499781A6}"/>
              </a:ext>
            </a:extLst>
          </p:cNvPr>
          <p:cNvSpPr txBox="1"/>
          <p:nvPr/>
        </p:nvSpPr>
        <p:spPr>
          <a:xfrm>
            <a:off x="8977010" y="-1455738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(A)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103002-248C-8B44-AC43-07D0A1D061A7}"/>
              </a:ext>
            </a:extLst>
          </p:cNvPr>
          <p:cNvSpPr/>
          <p:nvPr/>
        </p:nvSpPr>
        <p:spPr>
          <a:xfrm>
            <a:off x="4146697" y="-12083324"/>
            <a:ext cx="5380464" cy="1470267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C9997-F952-F64C-91CD-193A5A13F6F1}"/>
              </a:ext>
            </a:extLst>
          </p:cNvPr>
          <p:cNvSpPr txBox="1"/>
          <p:nvPr/>
        </p:nvSpPr>
        <p:spPr>
          <a:xfrm>
            <a:off x="8977010" y="-12069925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(B)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B7A065-EC15-0A40-84B9-50F27B6E1837}"/>
              </a:ext>
            </a:extLst>
          </p:cNvPr>
          <p:cNvSpPr/>
          <p:nvPr/>
        </p:nvSpPr>
        <p:spPr>
          <a:xfrm>
            <a:off x="4146697" y="-353774"/>
            <a:ext cx="5391456" cy="144914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A8AEBE-78C4-F04B-934F-335D42E996D3}"/>
              </a:ext>
            </a:extLst>
          </p:cNvPr>
          <p:cNvSpPr txBox="1"/>
          <p:nvPr/>
        </p:nvSpPr>
        <p:spPr>
          <a:xfrm>
            <a:off x="8977009" y="-361703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(B)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768BC-7575-D848-8D4B-78FB75727288}"/>
              </a:ext>
            </a:extLst>
          </p:cNvPr>
          <p:cNvSpPr/>
          <p:nvPr/>
        </p:nvSpPr>
        <p:spPr>
          <a:xfrm>
            <a:off x="4146696" y="-10613057"/>
            <a:ext cx="5380465" cy="1773366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2DDF92-234D-BD40-B897-98C1187CC35B}"/>
              </a:ext>
            </a:extLst>
          </p:cNvPr>
          <p:cNvSpPr txBox="1"/>
          <p:nvPr/>
        </p:nvSpPr>
        <p:spPr>
          <a:xfrm>
            <a:off x="8988002" y="-10610554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(C)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FE2806-8E97-E544-82EF-9FC58446B072}"/>
              </a:ext>
            </a:extLst>
          </p:cNvPr>
          <p:cNvSpPr/>
          <p:nvPr/>
        </p:nvSpPr>
        <p:spPr>
          <a:xfrm>
            <a:off x="4146697" y="1095374"/>
            <a:ext cx="5391456" cy="2185707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85F93-3809-834A-9764-6DFD3EAA3121}"/>
              </a:ext>
            </a:extLst>
          </p:cNvPr>
          <p:cNvSpPr txBox="1"/>
          <p:nvPr/>
        </p:nvSpPr>
        <p:spPr>
          <a:xfrm>
            <a:off x="8977009" y="1087446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B6D27-4CB3-A144-8B3F-E9314A7183A2}"/>
              </a:ext>
            </a:extLst>
          </p:cNvPr>
          <p:cNvSpPr/>
          <p:nvPr/>
        </p:nvSpPr>
        <p:spPr>
          <a:xfrm>
            <a:off x="4146695" y="-8839690"/>
            <a:ext cx="5380465" cy="146481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3F4C12-979E-1649-8CF8-B52074B0E5F0}"/>
              </a:ext>
            </a:extLst>
          </p:cNvPr>
          <p:cNvSpPr txBox="1"/>
          <p:nvPr/>
        </p:nvSpPr>
        <p:spPr>
          <a:xfrm>
            <a:off x="8984047" y="-8854322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3EC876-2639-294A-A80C-BE53753CFD73}"/>
              </a:ext>
            </a:extLst>
          </p:cNvPr>
          <p:cNvSpPr/>
          <p:nvPr/>
        </p:nvSpPr>
        <p:spPr>
          <a:xfrm>
            <a:off x="4146695" y="-7374879"/>
            <a:ext cx="5380465" cy="186846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FAE907-192A-5E4C-9E16-FDE963AC05D6}"/>
              </a:ext>
            </a:extLst>
          </p:cNvPr>
          <p:cNvSpPr txBox="1"/>
          <p:nvPr/>
        </p:nvSpPr>
        <p:spPr>
          <a:xfrm>
            <a:off x="8984047" y="-73732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FE218-020E-884B-A1FF-20F0C03D053D}"/>
              </a:ext>
            </a:extLst>
          </p:cNvPr>
          <p:cNvSpPr/>
          <p:nvPr/>
        </p:nvSpPr>
        <p:spPr>
          <a:xfrm>
            <a:off x="4146695" y="-5508339"/>
            <a:ext cx="5380465" cy="110231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2EF11-672C-524B-9BC3-5CF791F4C2FA}"/>
              </a:ext>
            </a:extLst>
          </p:cNvPr>
          <p:cNvSpPr txBox="1"/>
          <p:nvPr/>
        </p:nvSpPr>
        <p:spPr>
          <a:xfrm>
            <a:off x="8984047" y="-550667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(F)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78310-30C7-284B-9894-1AB4E6C3BE04}"/>
              </a:ext>
            </a:extLst>
          </p:cNvPr>
          <p:cNvSpPr/>
          <p:nvPr/>
        </p:nvSpPr>
        <p:spPr>
          <a:xfrm>
            <a:off x="4146696" y="3281081"/>
            <a:ext cx="5391458" cy="148821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EECE39-EB7C-B240-A12D-3EEA4176A3C2}"/>
              </a:ext>
            </a:extLst>
          </p:cNvPr>
          <p:cNvSpPr txBox="1"/>
          <p:nvPr/>
        </p:nvSpPr>
        <p:spPr>
          <a:xfrm>
            <a:off x="8995040" y="328274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(F)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0A2DCE-C997-9547-A977-6E6C2B321DD3}"/>
              </a:ext>
            </a:extLst>
          </p:cNvPr>
          <p:cNvSpPr/>
          <p:nvPr/>
        </p:nvSpPr>
        <p:spPr>
          <a:xfrm>
            <a:off x="4146695" y="4768110"/>
            <a:ext cx="5391458" cy="148821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125C4-2BC4-0943-888D-E28CAAB98BCD}"/>
              </a:ext>
            </a:extLst>
          </p:cNvPr>
          <p:cNvSpPr txBox="1"/>
          <p:nvPr/>
        </p:nvSpPr>
        <p:spPr>
          <a:xfrm>
            <a:off x="8979635" y="4769775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(G)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85E4F-2924-1540-9FF0-947613158038}"/>
              </a:ext>
            </a:extLst>
          </p:cNvPr>
          <p:cNvSpPr/>
          <p:nvPr/>
        </p:nvSpPr>
        <p:spPr>
          <a:xfrm>
            <a:off x="4146694" y="-4407202"/>
            <a:ext cx="5377384" cy="1094163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6848D-A378-1045-B39D-6BFEEFA414B9}"/>
              </a:ext>
            </a:extLst>
          </p:cNvPr>
          <p:cNvSpPr txBox="1"/>
          <p:nvPr/>
        </p:nvSpPr>
        <p:spPr>
          <a:xfrm>
            <a:off x="8965560" y="-440553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39639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76F365-07E2-B843-8A98-1408C98B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1" y="334735"/>
            <a:ext cx="11493500" cy="6057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D7C56-967A-0B4F-AA47-158CB2922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03"/>
          <a:stretch/>
        </p:blipFill>
        <p:spPr>
          <a:xfrm>
            <a:off x="743131" y="2995204"/>
            <a:ext cx="4775200" cy="187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E40EE0-2D8C-7040-8B16-9D82789BD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739"/>
          <a:stretch/>
        </p:blipFill>
        <p:spPr>
          <a:xfrm>
            <a:off x="743131" y="2570117"/>
            <a:ext cx="4775200" cy="4250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D0BAA0-1085-6444-8DEF-5FCDADED8384}"/>
              </a:ext>
            </a:extLst>
          </p:cNvPr>
          <p:cNvSpPr/>
          <p:nvPr/>
        </p:nvSpPr>
        <p:spPr>
          <a:xfrm>
            <a:off x="2891249" y="3657599"/>
            <a:ext cx="2268580" cy="740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3E8AB-7476-5645-A52C-6A295FAC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249" y="3876763"/>
            <a:ext cx="6985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53C91A-6F7D-0E44-A62C-CE75AF1DC070}"/>
              </a:ext>
            </a:extLst>
          </p:cNvPr>
          <p:cNvSpPr/>
          <p:nvPr/>
        </p:nvSpPr>
        <p:spPr>
          <a:xfrm>
            <a:off x="875214" y="334735"/>
            <a:ext cx="474615" cy="2235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D267D-B195-114D-8ECD-03960AC2C5A6}"/>
              </a:ext>
            </a:extLst>
          </p:cNvPr>
          <p:cNvSpPr/>
          <p:nvPr/>
        </p:nvSpPr>
        <p:spPr>
          <a:xfrm>
            <a:off x="875214" y="4805499"/>
            <a:ext cx="474615" cy="158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43E95-8CBF-DC44-90A8-E530EFFBE325}"/>
              </a:ext>
            </a:extLst>
          </p:cNvPr>
          <p:cNvSpPr/>
          <p:nvPr/>
        </p:nvSpPr>
        <p:spPr>
          <a:xfrm>
            <a:off x="1942014" y="4870811"/>
            <a:ext cx="949235" cy="1521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FFFE7-31B1-8C42-B58C-A8EF7351CA88}"/>
              </a:ext>
            </a:extLst>
          </p:cNvPr>
          <p:cNvSpPr/>
          <p:nvPr/>
        </p:nvSpPr>
        <p:spPr>
          <a:xfrm>
            <a:off x="7400259" y="609600"/>
            <a:ext cx="4836371" cy="5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802684-42A5-804A-ADAD-8B3A1962E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602" y="2202847"/>
            <a:ext cx="910027" cy="5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25BD7-D874-C243-8349-E6DD76E4E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7927"/>
          <a:stretch/>
        </p:blipFill>
        <p:spPr>
          <a:xfrm>
            <a:off x="-2944531" y="568901"/>
            <a:ext cx="17395638" cy="4910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E6283E-A193-7045-8541-7247AC29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4886" y="5461373"/>
            <a:ext cx="12128500" cy="516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E6407-8E14-2843-86AC-81AB8F4C6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"/>
          <a:stretch/>
        </p:blipFill>
        <p:spPr>
          <a:xfrm>
            <a:off x="9146827" y="5461373"/>
            <a:ext cx="6813768" cy="51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A32A7A-4DD7-F443-9023-48F01084D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" t="36735" r="67677" b="7111"/>
          <a:stretch/>
        </p:blipFill>
        <p:spPr>
          <a:xfrm>
            <a:off x="-3475570" y="-2768533"/>
            <a:ext cx="3273287" cy="20739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498911-367B-9F40-998D-AB8D7B0DBF5B}"/>
              </a:ext>
            </a:extLst>
          </p:cNvPr>
          <p:cNvSpPr/>
          <p:nvPr/>
        </p:nvSpPr>
        <p:spPr>
          <a:xfrm>
            <a:off x="-2605119" y="-2481291"/>
            <a:ext cx="2044817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Current points: 50 points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</a:rPr>
              <a:t>+100 points</a:t>
            </a:r>
            <a:r>
              <a:rPr lang="en-US" dirty="0">
                <a:solidFill>
                  <a:schemeClr val="tx1"/>
                </a:solidFill>
              </a:rPr>
              <a:t> to comment a post</a:t>
            </a:r>
          </a:p>
        </p:txBody>
      </p: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66A10C85-2C76-B846-A0F9-145778465E47}"/>
              </a:ext>
            </a:extLst>
          </p:cNvPr>
          <p:cNvSpPr/>
          <p:nvPr/>
        </p:nvSpPr>
        <p:spPr>
          <a:xfrm flipV="1">
            <a:off x="-4000769" y="-1619517"/>
            <a:ext cx="616688" cy="623278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957ACA-71F6-644F-A9E2-B7D2999D2686}"/>
              </a:ext>
            </a:extLst>
          </p:cNvPr>
          <p:cNvSpPr txBox="1"/>
          <p:nvPr/>
        </p:nvSpPr>
        <p:spPr>
          <a:xfrm>
            <a:off x="-4821343" y="-1346880"/>
            <a:ext cx="109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Raise</a:t>
            </a:r>
          </a:p>
          <a:p>
            <a:pPr algn="ctr"/>
            <a:r>
              <a:rPr lang="en-US" sz="1600" i="1" dirty="0"/>
              <a:t>motivation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259E97E-8221-4C4A-BEBC-5A823F9B30E4}"/>
              </a:ext>
            </a:extLst>
          </p:cNvPr>
          <p:cNvSpPr/>
          <p:nvPr/>
        </p:nvSpPr>
        <p:spPr>
          <a:xfrm rot="12600000">
            <a:off x="-2594796" y="-1769906"/>
            <a:ext cx="330298" cy="53172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85668DD-E550-4041-8AAB-E706B187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1562" y="-622853"/>
            <a:ext cx="7779705" cy="69490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D1DBBE-3703-3E42-A265-B81B89A29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" t="35534" r="67725" b="7056"/>
          <a:stretch/>
        </p:blipFill>
        <p:spPr>
          <a:xfrm>
            <a:off x="2070461" y="-2843191"/>
            <a:ext cx="3319670" cy="21203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73712D-7B5C-244B-8261-8A47C3F2A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" t="35406" r="67710" b="5859"/>
          <a:stretch/>
        </p:blipFill>
        <p:spPr>
          <a:xfrm>
            <a:off x="8636937" y="-2871241"/>
            <a:ext cx="3306417" cy="21692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5D63327-C2A3-5247-84DF-552B7CC2B480}"/>
              </a:ext>
            </a:extLst>
          </p:cNvPr>
          <p:cNvSpPr/>
          <p:nvPr/>
        </p:nvSpPr>
        <p:spPr>
          <a:xfrm>
            <a:off x="9616310" y="-2435153"/>
            <a:ext cx="18086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Current points:</a:t>
            </a:r>
          </a:p>
          <a:p>
            <a:pPr algn="ctr"/>
            <a:r>
              <a:rPr lang="en-US" sz="2000" b="1" dirty="0"/>
              <a:t>150 points</a:t>
            </a:r>
          </a:p>
        </p:txBody>
      </p:sp>
      <p:sp>
        <p:nvSpPr>
          <p:cNvPr id="36" name="Curved Right Arrow 35">
            <a:extLst>
              <a:ext uri="{FF2B5EF4-FFF2-40B4-BE49-F238E27FC236}">
                <a16:creationId xmlns:a16="http://schemas.microsoft.com/office/drawing/2014/main" id="{2C3AC07E-C3E4-5C48-99C4-8E8608B4B486}"/>
              </a:ext>
            </a:extLst>
          </p:cNvPr>
          <p:cNvSpPr/>
          <p:nvPr/>
        </p:nvSpPr>
        <p:spPr>
          <a:xfrm flipV="1">
            <a:off x="8114009" y="-1625611"/>
            <a:ext cx="616688" cy="623278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03EE3A-2025-5843-9D80-570CA7F6EC3D}"/>
              </a:ext>
            </a:extLst>
          </p:cNvPr>
          <p:cNvSpPr txBox="1"/>
          <p:nvPr/>
        </p:nvSpPr>
        <p:spPr>
          <a:xfrm>
            <a:off x="7072675" y="-1398508"/>
            <a:ext cx="1260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Increase</a:t>
            </a:r>
            <a:br>
              <a:rPr lang="en-US" sz="1600" i="1" dirty="0"/>
            </a:br>
            <a:r>
              <a:rPr lang="en-US" sz="1600" i="1" dirty="0"/>
              <a:t>self-behavior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AB9C6A6-62CB-0441-ABA3-65D9CE7E9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9" t="36000" r="51001" b="53982"/>
          <a:stretch/>
        </p:blipFill>
        <p:spPr>
          <a:xfrm>
            <a:off x="2959693" y="-2469607"/>
            <a:ext cx="2110490" cy="3386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84672A-D7F9-1A4C-A693-E5FB8BFD1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9" t="58157" r="51001" b="23556"/>
          <a:stretch/>
        </p:blipFill>
        <p:spPr>
          <a:xfrm>
            <a:off x="2959693" y="-2212111"/>
            <a:ext cx="2110490" cy="618110"/>
          </a:xfrm>
          <a:prstGeom prst="rect">
            <a:avLst/>
          </a:prstGeom>
        </p:spPr>
      </p:pic>
      <p:sp>
        <p:nvSpPr>
          <p:cNvPr id="40" name="Up Arrow 39">
            <a:extLst>
              <a:ext uri="{FF2B5EF4-FFF2-40B4-BE49-F238E27FC236}">
                <a16:creationId xmlns:a16="http://schemas.microsoft.com/office/drawing/2014/main" id="{EF5E65D3-6C02-FB4F-85EA-5F2FAF0728F1}"/>
              </a:ext>
            </a:extLst>
          </p:cNvPr>
          <p:cNvSpPr/>
          <p:nvPr/>
        </p:nvSpPr>
        <p:spPr>
          <a:xfrm rot="2156053">
            <a:off x="2972500" y="-1748226"/>
            <a:ext cx="330298" cy="53172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EE57893E-3392-5B4B-9067-6163D02C5F59}"/>
              </a:ext>
            </a:extLst>
          </p:cNvPr>
          <p:cNvSpPr/>
          <p:nvPr/>
        </p:nvSpPr>
        <p:spPr>
          <a:xfrm rot="12600000">
            <a:off x="9530191" y="-1847146"/>
            <a:ext cx="330298" cy="53172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74FD7F-DD4E-E24F-B130-760DEB1F6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41" y="-651127"/>
            <a:ext cx="5955271" cy="20061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E2FCFDE-2B0D-104C-AB75-B96122E3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19" y="-651127"/>
            <a:ext cx="8275923" cy="69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8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735675-709A-644F-8211-1FE7B67E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7" t="63455" r="43536" b="4512"/>
          <a:stretch/>
        </p:blipFill>
        <p:spPr>
          <a:xfrm>
            <a:off x="1088849" y="-8274467"/>
            <a:ext cx="7879564" cy="3012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43E96B-AF20-C742-B338-8978CB22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" t="19983" r="32666" b="4890"/>
          <a:stretch/>
        </p:blipFill>
        <p:spPr>
          <a:xfrm>
            <a:off x="771373" y="1947410"/>
            <a:ext cx="10043351" cy="70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99B80-7199-DD43-8F2F-117AD79CC5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" t="18618" r="32527" b="4607"/>
          <a:stretch/>
        </p:blipFill>
        <p:spPr>
          <a:xfrm>
            <a:off x="755609" y="-5271520"/>
            <a:ext cx="10043350" cy="7218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FCFE9-E5E8-684C-84FF-09BAF9411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4" t="21423" r="42209" b="4316"/>
          <a:stretch/>
        </p:blipFill>
        <p:spPr>
          <a:xfrm>
            <a:off x="1199213" y="-15263446"/>
            <a:ext cx="7879562" cy="69823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7CDECC-A207-E24A-88D9-9829D65DF282}"/>
              </a:ext>
            </a:extLst>
          </p:cNvPr>
          <p:cNvSpPr/>
          <p:nvPr/>
        </p:nvSpPr>
        <p:spPr>
          <a:xfrm>
            <a:off x="9291145" y="-13021918"/>
            <a:ext cx="5840266" cy="685248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D9EEC2-0558-9648-8AEA-D9F057905B19}"/>
              </a:ext>
            </a:extLst>
          </p:cNvPr>
          <p:cNvSpPr/>
          <p:nvPr/>
        </p:nvSpPr>
        <p:spPr>
          <a:xfrm>
            <a:off x="11016100" y="-12800793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4FD88-97AE-8146-8239-FBAB2DEAA2E1}"/>
              </a:ext>
            </a:extLst>
          </p:cNvPr>
          <p:cNvSpPr txBox="1"/>
          <p:nvPr/>
        </p:nvSpPr>
        <p:spPr>
          <a:xfrm>
            <a:off x="11165498" y="-1272482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73B468-70CA-CF40-8957-62CBBAD03870}"/>
              </a:ext>
            </a:extLst>
          </p:cNvPr>
          <p:cNvSpPr/>
          <p:nvPr/>
        </p:nvSpPr>
        <p:spPr>
          <a:xfrm>
            <a:off x="9756848" y="-8239378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B720D8-89AD-6444-887A-D68B3B6318D1}"/>
              </a:ext>
            </a:extLst>
          </p:cNvPr>
          <p:cNvSpPr/>
          <p:nvPr/>
        </p:nvSpPr>
        <p:spPr>
          <a:xfrm>
            <a:off x="12519800" y="-823408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3DCD7-F6BD-C74F-9289-8241B13241BD}"/>
              </a:ext>
            </a:extLst>
          </p:cNvPr>
          <p:cNvSpPr/>
          <p:nvPr/>
        </p:nvSpPr>
        <p:spPr>
          <a:xfrm>
            <a:off x="11798667" y="-9993628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37E66-6CE0-0345-82CC-5E87D71ECC7F}"/>
              </a:ext>
            </a:extLst>
          </p:cNvPr>
          <p:cNvSpPr txBox="1"/>
          <p:nvPr/>
        </p:nvSpPr>
        <p:spPr>
          <a:xfrm>
            <a:off x="9291145" y="-10297635"/>
            <a:ext cx="246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WAY-knowledge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kern="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GDS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8EEAB-8CAF-1A49-A658-B00AED535BD8}"/>
              </a:ext>
            </a:extLst>
          </p:cNvPr>
          <p:cNvSpPr txBox="1"/>
          <p:nvPr/>
        </p:nvSpPr>
        <p:spPr>
          <a:xfrm>
            <a:off x="10484009" y="-6827716"/>
            <a:ext cx="188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 event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2CC7E-A0F8-9D49-9EE5-43CF77293E2D}"/>
              </a:ext>
            </a:extLst>
          </p:cNvPr>
          <p:cNvSpPr txBox="1"/>
          <p:nvPr/>
        </p:nvSpPr>
        <p:spPr>
          <a:xfrm>
            <a:off x="13134418" y="-6812133"/>
            <a:ext cx="1996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 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0941E-C83C-0F4C-9B91-56B5E99EDA4E}"/>
              </a:ext>
            </a:extLst>
          </p:cNvPr>
          <p:cNvSpPr txBox="1"/>
          <p:nvPr/>
        </p:nvSpPr>
        <p:spPr>
          <a:xfrm>
            <a:off x="11914333" y="-11435879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 event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246A6-4ED1-1F4D-9286-2DF491734716}"/>
              </a:ext>
            </a:extLst>
          </p:cNvPr>
          <p:cNvSpPr txBox="1"/>
          <p:nvPr/>
        </p:nvSpPr>
        <p:spPr>
          <a:xfrm>
            <a:off x="9756847" y="-816183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904B3-7B84-3344-8F62-C9DFB6B5F26C}"/>
              </a:ext>
            </a:extLst>
          </p:cNvPr>
          <p:cNvSpPr txBox="1"/>
          <p:nvPr/>
        </p:nvSpPr>
        <p:spPr>
          <a:xfrm>
            <a:off x="12519800" y="-816183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cxnSp>
        <p:nvCxnSpPr>
          <p:cNvPr id="19" name="Elbow Connector 24">
            <a:extLst>
              <a:ext uri="{FF2B5EF4-FFF2-40B4-BE49-F238E27FC236}">
                <a16:creationId xmlns:a16="http://schemas.microsoft.com/office/drawing/2014/main" id="{CB5745BF-9D84-D043-B5C1-2A5CE50F0C49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 flipH="1">
            <a:off x="10633773" y="-9783325"/>
            <a:ext cx="1280561" cy="154394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0" name="Elbow Connector 24">
            <a:extLst>
              <a:ext uri="{FF2B5EF4-FFF2-40B4-BE49-F238E27FC236}">
                <a16:creationId xmlns:a16="http://schemas.microsoft.com/office/drawing/2014/main" id="{F67D2B0F-E329-8246-9D1E-D298B633014A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>
            <a:off x="11914334" y="-9783325"/>
            <a:ext cx="1482391" cy="154923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1" name="AutoShape 184">
            <a:extLst>
              <a:ext uri="{FF2B5EF4-FFF2-40B4-BE49-F238E27FC236}">
                <a16:creationId xmlns:a16="http://schemas.microsoft.com/office/drawing/2014/main" id="{0F6838D5-964A-9249-9450-A8B443B8466E}"/>
              </a:ext>
            </a:extLst>
          </p:cNvPr>
          <p:cNvCxnSpPr>
            <a:cxnSpLocks noChangeShapeType="1"/>
            <a:stCxn id="25" idx="3"/>
            <a:endCxn id="10" idx="0"/>
          </p:cNvCxnSpPr>
          <p:nvPr/>
        </p:nvCxnSpPr>
        <p:spPr bwMode="auto">
          <a:xfrm>
            <a:off x="4956926" y="-9015443"/>
            <a:ext cx="5676847" cy="776065"/>
          </a:xfrm>
          <a:prstGeom prst="curvedConnector2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AutoShape 184">
            <a:extLst>
              <a:ext uri="{FF2B5EF4-FFF2-40B4-BE49-F238E27FC236}">
                <a16:creationId xmlns:a16="http://schemas.microsoft.com/office/drawing/2014/main" id="{15505C08-2C8E-204A-9AB3-337FC7E94C54}"/>
              </a:ext>
            </a:extLst>
          </p:cNvPr>
          <p:cNvCxnSpPr>
            <a:cxnSpLocks noChangeShapeType="1"/>
            <a:stCxn id="24" idx="3"/>
            <a:endCxn id="8" idx="2"/>
          </p:cNvCxnSpPr>
          <p:nvPr/>
        </p:nvCxnSpPr>
        <p:spPr bwMode="auto">
          <a:xfrm>
            <a:off x="4862329" y="-12523837"/>
            <a:ext cx="6153771" cy="390106"/>
          </a:xfrm>
          <a:prstGeom prst="straightConnector1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184">
            <a:extLst>
              <a:ext uri="{FF2B5EF4-FFF2-40B4-BE49-F238E27FC236}">
                <a16:creationId xmlns:a16="http://schemas.microsoft.com/office/drawing/2014/main" id="{98A8F52F-DDA7-BC4E-85A5-89EABA72CD1A}"/>
              </a:ext>
            </a:extLst>
          </p:cNvPr>
          <p:cNvCxnSpPr>
            <a:cxnSpLocks noChangeShapeType="1"/>
            <a:stCxn id="25" idx="3"/>
            <a:endCxn id="11" idx="0"/>
          </p:cNvCxnSpPr>
          <p:nvPr/>
        </p:nvCxnSpPr>
        <p:spPr bwMode="auto">
          <a:xfrm>
            <a:off x="4956926" y="-9015443"/>
            <a:ext cx="8439799" cy="781354"/>
          </a:xfrm>
          <a:prstGeom prst="curvedConnector2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0D395B7-3F95-AD4B-BEEA-E21F08FC125A}"/>
              </a:ext>
            </a:extLst>
          </p:cNvPr>
          <p:cNvSpPr/>
          <p:nvPr/>
        </p:nvSpPr>
        <p:spPr>
          <a:xfrm>
            <a:off x="1779915" y="-12778948"/>
            <a:ext cx="3082414" cy="51022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93022-2441-8846-8DEC-F7FB052C2964}"/>
              </a:ext>
            </a:extLst>
          </p:cNvPr>
          <p:cNvSpPr/>
          <p:nvPr/>
        </p:nvSpPr>
        <p:spPr>
          <a:xfrm>
            <a:off x="1874511" y="-9270554"/>
            <a:ext cx="3082415" cy="51022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4">
            <a:extLst>
              <a:ext uri="{FF2B5EF4-FFF2-40B4-BE49-F238E27FC236}">
                <a16:creationId xmlns:a16="http://schemas.microsoft.com/office/drawing/2014/main" id="{27FDE679-4DDA-BE42-A2AE-5C218BA5AA29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11893025" y="-11466670"/>
            <a:ext cx="21309" cy="147304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52A531-A3D8-D349-97CE-71C6AEA83644}"/>
              </a:ext>
            </a:extLst>
          </p:cNvPr>
          <p:cNvSpPr/>
          <p:nvPr/>
        </p:nvSpPr>
        <p:spPr>
          <a:xfrm>
            <a:off x="8091031" y="-3519518"/>
            <a:ext cx="7362003" cy="879938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10843C-E1E6-9F44-85FE-23382BC4D10C}"/>
              </a:ext>
            </a:extLst>
          </p:cNvPr>
          <p:cNvSpPr/>
          <p:nvPr/>
        </p:nvSpPr>
        <p:spPr>
          <a:xfrm>
            <a:off x="8358903" y="2854334"/>
            <a:ext cx="1753849" cy="1334123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298D8B-0A1C-1F49-9CBA-6719DAB6F704}"/>
              </a:ext>
            </a:extLst>
          </p:cNvPr>
          <p:cNvSpPr/>
          <p:nvPr/>
        </p:nvSpPr>
        <p:spPr>
          <a:xfrm>
            <a:off x="10768399" y="-2989378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B601EC-F628-1948-A2C5-80EEA4949341}"/>
              </a:ext>
            </a:extLst>
          </p:cNvPr>
          <p:cNvSpPr txBox="1"/>
          <p:nvPr/>
        </p:nvSpPr>
        <p:spPr>
          <a:xfrm>
            <a:off x="10917797" y="-2913414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A22B18-4510-6942-B05D-DD74FC62BF64}"/>
              </a:ext>
            </a:extLst>
          </p:cNvPr>
          <p:cNvSpPr/>
          <p:nvPr/>
        </p:nvSpPr>
        <p:spPr>
          <a:xfrm>
            <a:off x="10753118" y="2758060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22E2C9-2F9F-AE4C-AFC7-BB1D47038C3B}"/>
              </a:ext>
            </a:extLst>
          </p:cNvPr>
          <p:cNvSpPr/>
          <p:nvPr/>
        </p:nvSpPr>
        <p:spPr>
          <a:xfrm>
            <a:off x="11516911" y="576090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2DDE9-99BB-BA45-9E27-D973933E26CC}"/>
              </a:ext>
            </a:extLst>
          </p:cNvPr>
          <p:cNvSpPr txBox="1"/>
          <p:nvPr/>
        </p:nvSpPr>
        <p:spPr>
          <a:xfrm>
            <a:off x="8912953" y="192702"/>
            <a:ext cx="246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WAY-knowledge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P</a:t>
            </a:r>
            <a:r>
              <a:rPr lang="en-US" sz="2400" kern="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GDS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F56DB-BC76-B648-98AF-FE6982ACE298}"/>
              </a:ext>
            </a:extLst>
          </p:cNvPr>
          <p:cNvSpPr txBox="1"/>
          <p:nvPr/>
        </p:nvSpPr>
        <p:spPr>
          <a:xfrm>
            <a:off x="8091031" y="4195103"/>
            <a:ext cx="228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Gameplay-stimulus event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DD1A1A-D31C-3E4E-80ED-DE7816AC9C61}"/>
              </a:ext>
            </a:extLst>
          </p:cNvPr>
          <p:cNvSpPr txBox="1"/>
          <p:nvPr/>
        </p:nvSpPr>
        <p:spPr>
          <a:xfrm>
            <a:off x="10301043" y="4195103"/>
            <a:ext cx="265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Gameplay-mechanism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A73879-6C19-B54B-913F-3F88CEB1D3D0}"/>
              </a:ext>
            </a:extLst>
          </p:cNvPr>
          <p:cNvSpPr txBox="1"/>
          <p:nvPr/>
        </p:nvSpPr>
        <p:spPr>
          <a:xfrm>
            <a:off x="11751207" y="-1620453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 event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D09BFA-AE41-364D-BC27-635F602A4996}"/>
              </a:ext>
            </a:extLst>
          </p:cNvPr>
          <p:cNvSpPr txBox="1"/>
          <p:nvPr/>
        </p:nvSpPr>
        <p:spPr>
          <a:xfrm>
            <a:off x="10837540" y="2830310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cxnSp>
        <p:nvCxnSpPr>
          <p:cNvPr id="43" name="Elbow Connector 24">
            <a:extLst>
              <a:ext uri="{FF2B5EF4-FFF2-40B4-BE49-F238E27FC236}">
                <a16:creationId xmlns:a16="http://schemas.microsoft.com/office/drawing/2014/main" id="{ABE0C485-5BEE-3441-9493-928E1355073D}"/>
              </a:ext>
            </a:extLst>
          </p:cNvPr>
          <p:cNvCxnSpPr>
            <a:stCxn id="37" idx="2"/>
            <a:endCxn id="32" idx="0"/>
          </p:cNvCxnSpPr>
          <p:nvPr/>
        </p:nvCxnSpPr>
        <p:spPr>
          <a:xfrm flipH="1">
            <a:off x="9235828" y="786393"/>
            <a:ext cx="2396750" cy="206794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4" name="Elbow Connector 24">
            <a:extLst>
              <a:ext uri="{FF2B5EF4-FFF2-40B4-BE49-F238E27FC236}">
                <a16:creationId xmlns:a16="http://schemas.microsoft.com/office/drawing/2014/main" id="{1EC85B99-54C2-B741-AA6A-71F47C558F23}"/>
              </a:ext>
            </a:extLst>
          </p:cNvPr>
          <p:cNvCxnSpPr>
            <a:stCxn id="37" idx="2"/>
            <a:endCxn id="36" idx="0"/>
          </p:cNvCxnSpPr>
          <p:nvPr/>
        </p:nvCxnSpPr>
        <p:spPr>
          <a:xfrm flipH="1">
            <a:off x="11630043" y="786393"/>
            <a:ext cx="2535" cy="197166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45" name="Elbow Connector 24">
            <a:extLst>
              <a:ext uri="{FF2B5EF4-FFF2-40B4-BE49-F238E27FC236}">
                <a16:creationId xmlns:a16="http://schemas.microsoft.com/office/drawing/2014/main" id="{AECC037C-857F-D548-A972-BD49512AB2D6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 flipH="1">
            <a:off x="11632578" y="-1655255"/>
            <a:ext cx="12746" cy="22313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16C868B-4C76-6242-AB3D-8D615B6479B4}"/>
              </a:ext>
            </a:extLst>
          </p:cNvPr>
          <p:cNvSpPr txBox="1"/>
          <p:nvPr/>
        </p:nvSpPr>
        <p:spPr>
          <a:xfrm>
            <a:off x="8358902" y="2922960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3F68C2A-9913-2546-81E9-249A928E2B3E}"/>
              </a:ext>
            </a:extLst>
          </p:cNvPr>
          <p:cNvSpPr/>
          <p:nvPr/>
        </p:nvSpPr>
        <p:spPr>
          <a:xfrm>
            <a:off x="13138035" y="2758060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7B3917-EFDE-7043-826A-B9375224A6F0}"/>
              </a:ext>
            </a:extLst>
          </p:cNvPr>
          <p:cNvSpPr txBox="1"/>
          <p:nvPr/>
        </p:nvSpPr>
        <p:spPr>
          <a:xfrm>
            <a:off x="13232536" y="2808612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6CA4AC-0CCC-9C49-9EE4-3AF14A4CD9C7}"/>
              </a:ext>
            </a:extLst>
          </p:cNvPr>
          <p:cNvSpPr txBox="1"/>
          <p:nvPr/>
        </p:nvSpPr>
        <p:spPr>
          <a:xfrm>
            <a:off x="12635447" y="4195103"/>
            <a:ext cx="275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Gameplay-consequence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cxnSp>
        <p:nvCxnSpPr>
          <p:cNvPr id="50" name="Elbow Connector 24">
            <a:extLst>
              <a:ext uri="{FF2B5EF4-FFF2-40B4-BE49-F238E27FC236}">
                <a16:creationId xmlns:a16="http://schemas.microsoft.com/office/drawing/2014/main" id="{6B5BB7D0-D9EA-B249-ABA2-050799E36D92}"/>
              </a:ext>
            </a:extLst>
          </p:cNvPr>
          <p:cNvCxnSpPr>
            <a:stCxn id="37" idx="2"/>
            <a:endCxn id="47" idx="0"/>
          </p:cNvCxnSpPr>
          <p:nvPr/>
        </p:nvCxnSpPr>
        <p:spPr>
          <a:xfrm>
            <a:off x="11632578" y="786393"/>
            <a:ext cx="2382382" cy="197166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51" name="AutoShape 184">
            <a:extLst>
              <a:ext uri="{FF2B5EF4-FFF2-40B4-BE49-F238E27FC236}">
                <a16:creationId xmlns:a16="http://schemas.microsoft.com/office/drawing/2014/main" id="{780B3100-DB09-8242-B322-592564DAF8DD}"/>
              </a:ext>
            </a:extLst>
          </p:cNvPr>
          <p:cNvCxnSpPr>
            <a:cxnSpLocks noChangeShapeType="1"/>
            <a:stCxn id="52" idx="3"/>
            <a:endCxn id="34" idx="0"/>
          </p:cNvCxnSpPr>
          <p:nvPr/>
        </p:nvCxnSpPr>
        <p:spPr bwMode="auto">
          <a:xfrm>
            <a:off x="5587626" y="-4347426"/>
            <a:ext cx="6057698" cy="1358048"/>
          </a:xfrm>
          <a:prstGeom prst="curvedConnector2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F537621-9F9D-9746-9219-15AFE9A92660}"/>
              </a:ext>
            </a:extLst>
          </p:cNvPr>
          <p:cNvSpPr/>
          <p:nvPr/>
        </p:nvSpPr>
        <p:spPr>
          <a:xfrm>
            <a:off x="1790127" y="-4592249"/>
            <a:ext cx="3797499" cy="48964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AutoShape 184">
            <a:extLst>
              <a:ext uri="{FF2B5EF4-FFF2-40B4-BE49-F238E27FC236}">
                <a16:creationId xmlns:a16="http://schemas.microsoft.com/office/drawing/2014/main" id="{C5DD44C2-D267-6544-9744-ACFA385CAAC3}"/>
              </a:ext>
            </a:extLst>
          </p:cNvPr>
          <p:cNvCxnSpPr>
            <a:cxnSpLocks noChangeShapeType="1"/>
            <a:stCxn id="54" idx="3"/>
            <a:endCxn id="36" idx="0"/>
          </p:cNvCxnSpPr>
          <p:nvPr/>
        </p:nvCxnSpPr>
        <p:spPr bwMode="auto">
          <a:xfrm>
            <a:off x="5587626" y="2223497"/>
            <a:ext cx="6042417" cy="534563"/>
          </a:xfrm>
          <a:prstGeom prst="curvedConnector2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019FF17-6CE9-D848-9210-D4A668DA46AC}"/>
              </a:ext>
            </a:extLst>
          </p:cNvPr>
          <p:cNvSpPr/>
          <p:nvPr/>
        </p:nvSpPr>
        <p:spPr>
          <a:xfrm>
            <a:off x="1790128" y="1954191"/>
            <a:ext cx="3797498" cy="53861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AutoShape 184">
            <a:extLst>
              <a:ext uri="{FF2B5EF4-FFF2-40B4-BE49-F238E27FC236}">
                <a16:creationId xmlns:a16="http://schemas.microsoft.com/office/drawing/2014/main" id="{D94616A3-569B-9849-9AF3-CE0049410EF6}"/>
              </a:ext>
            </a:extLst>
          </p:cNvPr>
          <p:cNvCxnSpPr>
            <a:cxnSpLocks noChangeShapeType="1"/>
            <a:stCxn id="56" idx="3"/>
            <a:endCxn id="32" idx="0"/>
          </p:cNvCxnSpPr>
          <p:nvPr/>
        </p:nvCxnSpPr>
        <p:spPr bwMode="auto">
          <a:xfrm>
            <a:off x="5587626" y="-1314150"/>
            <a:ext cx="3648202" cy="4168484"/>
          </a:xfrm>
          <a:prstGeom prst="curvedConnector2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93EA95E-C928-3344-8E7F-47700B510834}"/>
              </a:ext>
            </a:extLst>
          </p:cNvPr>
          <p:cNvSpPr/>
          <p:nvPr/>
        </p:nvSpPr>
        <p:spPr>
          <a:xfrm>
            <a:off x="1790127" y="-1583456"/>
            <a:ext cx="3797499" cy="538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AutoShape 184">
            <a:extLst>
              <a:ext uri="{FF2B5EF4-FFF2-40B4-BE49-F238E27FC236}">
                <a16:creationId xmlns:a16="http://schemas.microsoft.com/office/drawing/2014/main" id="{589BBB63-9180-3D42-801E-9B2EB7904999}"/>
              </a:ext>
            </a:extLst>
          </p:cNvPr>
          <p:cNvCxnSpPr>
            <a:cxnSpLocks noChangeShapeType="1"/>
            <a:stCxn id="58" idx="3"/>
            <a:endCxn id="47" idx="4"/>
          </p:cNvCxnSpPr>
          <p:nvPr/>
        </p:nvCxnSpPr>
        <p:spPr bwMode="auto">
          <a:xfrm flipV="1">
            <a:off x="5587626" y="4092183"/>
            <a:ext cx="8427334" cy="1138681"/>
          </a:xfrm>
          <a:prstGeom prst="curvedConnector2">
            <a:avLst/>
          </a:prstGeom>
          <a:noFill/>
          <a:ln w="38100">
            <a:solidFill>
              <a:srgbClr val="0432FF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DC35A3A-A482-0640-886E-6789F508804F}"/>
              </a:ext>
            </a:extLst>
          </p:cNvPr>
          <p:cNvSpPr/>
          <p:nvPr/>
        </p:nvSpPr>
        <p:spPr>
          <a:xfrm>
            <a:off x="1779916" y="4961558"/>
            <a:ext cx="3807710" cy="538611"/>
          </a:xfrm>
          <a:prstGeom prst="rect">
            <a:avLst/>
          </a:prstGeom>
          <a:noFill/>
          <a:ln w="57150">
            <a:solidFill>
              <a:srgbClr val="0432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2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9DA28239-E7B2-A84B-A0F3-5E057E3E6CA1}"/>
              </a:ext>
            </a:extLst>
          </p:cNvPr>
          <p:cNvCxnSpPr>
            <a:cxnSpLocks/>
            <a:stCxn id="397" idx="0"/>
            <a:endCxn id="343" idx="2"/>
          </p:cNvCxnSpPr>
          <p:nvPr/>
        </p:nvCxnSpPr>
        <p:spPr>
          <a:xfrm rot="5400000" flipH="1" flipV="1">
            <a:off x="-4253877" y="923727"/>
            <a:ext cx="13132493" cy="8801291"/>
          </a:xfrm>
          <a:prstGeom prst="bentConnector3">
            <a:avLst>
              <a:gd name="adj1" fmla="val 2489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84481FC7-88ED-624B-B969-36EAD107DCA3}"/>
              </a:ext>
            </a:extLst>
          </p:cNvPr>
          <p:cNvCxnSpPr>
            <a:cxnSpLocks/>
            <a:endCxn id="343" idx="2"/>
          </p:cNvCxnSpPr>
          <p:nvPr/>
        </p:nvCxnSpPr>
        <p:spPr>
          <a:xfrm rot="5400000" flipH="1" flipV="1">
            <a:off x="-2100242" y="3048368"/>
            <a:ext cx="13103500" cy="4523014"/>
          </a:xfrm>
          <a:prstGeom prst="bentConnector3">
            <a:avLst>
              <a:gd name="adj1" fmla="val 2247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858E3895-A8CD-8742-9C27-B9A01A0928CB}"/>
              </a:ext>
            </a:extLst>
          </p:cNvPr>
          <p:cNvCxnSpPr>
            <a:cxnSpLocks/>
            <a:stCxn id="432" idx="0"/>
            <a:endCxn id="343" idx="2"/>
          </p:cNvCxnSpPr>
          <p:nvPr/>
        </p:nvCxnSpPr>
        <p:spPr>
          <a:xfrm rot="16200000" flipV="1">
            <a:off x="2091944" y="3379196"/>
            <a:ext cx="13103500" cy="3861358"/>
          </a:xfrm>
          <a:prstGeom prst="bentConnector3">
            <a:avLst>
              <a:gd name="adj1" fmla="val 2247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36D099CC-5B05-2444-9632-6887FC521613}"/>
              </a:ext>
            </a:extLst>
          </p:cNvPr>
          <p:cNvCxnSpPr>
            <a:cxnSpLocks/>
            <a:stCxn id="260" idx="0"/>
            <a:endCxn id="343" idx="2"/>
          </p:cNvCxnSpPr>
          <p:nvPr/>
        </p:nvCxnSpPr>
        <p:spPr>
          <a:xfrm rot="5400000" flipH="1" flipV="1">
            <a:off x="63636" y="5239831"/>
            <a:ext cx="13131084" cy="167673"/>
          </a:xfrm>
          <a:prstGeom prst="bentConnector3">
            <a:avLst>
              <a:gd name="adj1" fmla="val 2483"/>
            </a:avLst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308" name="Elbow Connector 24">
            <a:extLst>
              <a:ext uri="{FF2B5EF4-FFF2-40B4-BE49-F238E27FC236}">
                <a16:creationId xmlns:a16="http://schemas.microsoft.com/office/drawing/2014/main" id="{B671DAD7-664B-9F4B-9FB0-1DC0C518B596}"/>
              </a:ext>
            </a:extLst>
          </p:cNvPr>
          <p:cNvCxnSpPr>
            <a:cxnSpLocks/>
            <a:endCxn id="313" idx="0"/>
          </p:cNvCxnSpPr>
          <p:nvPr/>
        </p:nvCxnSpPr>
        <p:spPr>
          <a:xfrm>
            <a:off x="2100835" y="12019181"/>
            <a:ext cx="21309" cy="11655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6F8CF35-043A-6142-B5C6-D5F24AE772FC}"/>
              </a:ext>
            </a:extLst>
          </p:cNvPr>
          <p:cNvSpPr/>
          <p:nvPr/>
        </p:nvSpPr>
        <p:spPr>
          <a:xfrm>
            <a:off x="2006477" y="1318472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5" name="Elbow Connector 24">
            <a:extLst>
              <a:ext uri="{FF2B5EF4-FFF2-40B4-BE49-F238E27FC236}">
                <a16:creationId xmlns:a16="http://schemas.microsoft.com/office/drawing/2014/main" id="{4FD1DE30-EA9E-3240-BF99-C533D57D7637}"/>
              </a:ext>
            </a:extLst>
          </p:cNvPr>
          <p:cNvCxnSpPr>
            <a:cxnSpLocks/>
            <a:stCxn id="313" idx="2"/>
          </p:cNvCxnSpPr>
          <p:nvPr/>
        </p:nvCxnSpPr>
        <p:spPr>
          <a:xfrm>
            <a:off x="2122144" y="13395032"/>
            <a:ext cx="1637326" cy="11063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0675D7A-6C52-0842-82B1-ED99B8A106BE}"/>
              </a:ext>
            </a:extLst>
          </p:cNvPr>
          <p:cNvSpPr/>
          <p:nvPr/>
        </p:nvSpPr>
        <p:spPr>
          <a:xfrm>
            <a:off x="545677" y="11889209"/>
            <a:ext cx="3511377" cy="42114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4" name="Elbow Connector 24">
            <a:extLst>
              <a:ext uri="{FF2B5EF4-FFF2-40B4-BE49-F238E27FC236}">
                <a16:creationId xmlns:a16="http://schemas.microsoft.com/office/drawing/2014/main" id="{D0EE0129-71ED-D044-B09C-4505502ACEDE}"/>
              </a:ext>
            </a:extLst>
          </p:cNvPr>
          <p:cNvCxnSpPr>
            <a:stCxn id="154" idx="4"/>
          </p:cNvCxnSpPr>
          <p:nvPr/>
        </p:nvCxnSpPr>
        <p:spPr>
          <a:xfrm>
            <a:off x="2284898" y="13328012"/>
            <a:ext cx="5883" cy="69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DCD959E5-8FA5-AE44-9667-D8A3CA677AED}"/>
              </a:ext>
            </a:extLst>
          </p:cNvPr>
          <p:cNvSpPr/>
          <p:nvPr/>
        </p:nvSpPr>
        <p:spPr>
          <a:xfrm>
            <a:off x="1407973" y="1199388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D697F45-05D7-A441-BE2E-4FA9FD74DC95}"/>
              </a:ext>
            </a:extLst>
          </p:cNvPr>
          <p:cNvSpPr txBox="1"/>
          <p:nvPr/>
        </p:nvSpPr>
        <p:spPr>
          <a:xfrm>
            <a:off x="1447678" y="12235786"/>
            <a:ext cx="1867819" cy="94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E22B233-9F4F-244D-AFF9-51F0D6294D83}"/>
              </a:ext>
            </a:extLst>
          </p:cNvPr>
          <p:cNvSpPr/>
          <p:nvPr/>
        </p:nvSpPr>
        <p:spPr>
          <a:xfrm>
            <a:off x="1414540" y="14556422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8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5D3684E-C611-F841-9ACB-7B034E30641D}"/>
              </a:ext>
            </a:extLst>
          </p:cNvPr>
          <p:cNvSpPr txBox="1"/>
          <p:nvPr/>
        </p:nvSpPr>
        <p:spPr>
          <a:xfrm>
            <a:off x="1165521" y="14673740"/>
            <a:ext cx="3109664" cy="124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virtual items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virtual items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virtual items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6747B0F-69D9-A940-B08A-9BEBC71B1F03}"/>
              </a:ext>
            </a:extLst>
          </p:cNvPr>
          <p:cNvSpPr/>
          <p:nvPr/>
        </p:nvSpPr>
        <p:spPr>
          <a:xfrm>
            <a:off x="2175114" y="13846690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8" name="Elbow Connector 24">
            <a:extLst>
              <a:ext uri="{FF2B5EF4-FFF2-40B4-BE49-F238E27FC236}">
                <a16:creationId xmlns:a16="http://schemas.microsoft.com/office/drawing/2014/main" id="{8210AF57-EF88-0D4B-B23E-AE774F3E2BB0}"/>
              </a:ext>
            </a:extLst>
          </p:cNvPr>
          <p:cNvCxnSpPr>
            <a:stCxn id="147" idx="2"/>
          </p:cNvCxnSpPr>
          <p:nvPr/>
        </p:nvCxnSpPr>
        <p:spPr>
          <a:xfrm>
            <a:off x="2290781" y="14056993"/>
            <a:ext cx="684" cy="4994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7FEDCAB-5F3E-7545-A0DB-EFEE390E48AE}"/>
              </a:ext>
            </a:extLst>
          </p:cNvPr>
          <p:cNvSpPr txBox="1"/>
          <p:nvPr/>
        </p:nvSpPr>
        <p:spPr>
          <a:xfrm>
            <a:off x="752317" y="13499840"/>
            <a:ext cx="1884406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0" dirty="0">
                <a:solidFill>
                  <a:prstClr val="black"/>
                </a:solidFill>
              </a:rPr>
              <a:t>G</a:t>
            </a: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ive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reward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strategy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</a:t>
            </a:r>
            <a:r>
              <a:rPr lang="en-US" i="1" kern="0" dirty="0">
                <a:solidFill>
                  <a:prstClr val="black"/>
                </a:solidFill>
              </a:rPr>
              <a:t>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virtual items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AF05E1-E8F9-F245-9635-FABEB33AC45E}"/>
              </a:ext>
            </a:extLst>
          </p:cNvPr>
          <p:cNvSpPr txBox="1"/>
          <p:nvPr/>
        </p:nvSpPr>
        <p:spPr>
          <a:xfrm>
            <a:off x="2234692" y="-578347"/>
            <a:ext cx="4378122" cy="584775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PGDS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8710783-4823-D74F-9222-574273C96E57}"/>
              </a:ext>
            </a:extLst>
          </p:cNvPr>
          <p:cNvSpPr txBox="1"/>
          <p:nvPr/>
        </p:nvSpPr>
        <p:spPr>
          <a:xfrm>
            <a:off x="-2732163" y="553155"/>
            <a:ext cx="3618298" cy="55399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PGDS for primary task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06BE4D5-E29D-E049-951A-8BB8D7DAA154}"/>
              </a:ext>
            </a:extLst>
          </p:cNvPr>
          <p:cNvSpPr txBox="1"/>
          <p:nvPr/>
        </p:nvSpPr>
        <p:spPr>
          <a:xfrm>
            <a:off x="10977" y="1345160"/>
            <a:ext cx="3007555" cy="55399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PGDS for dialogue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F63A47-99D1-2C40-A7A8-D7509ADCD81F}"/>
              </a:ext>
            </a:extLst>
          </p:cNvPr>
          <p:cNvCxnSpPr>
            <a:stCxn id="157" idx="0"/>
            <a:endCxn id="156" idx="2"/>
          </p:cNvCxnSpPr>
          <p:nvPr/>
        </p:nvCxnSpPr>
        <p:spPr>
          <a:xfrm flipV="1">
            <a:off x="-923014" y="6428"/>
            <a:ext cx="5346767" cy="54672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6269BB7-A5A8-C242-B259-A363ADF4DD5B}"/>
              </a:ext>
            </a:extLst>
          </p:cNvPr>
          <p:cNvCxnSpPr>
            <a:stCxn id="158" idx="0"/>
            <a:endCxn id="156" idx="2"/>
          </p:cNvCxnSpPr>
          <p:nvPr/>
        </p:nvCxnSpPr>
        <p:spPr>
          <a:xfrm flipV="1">
            <a:off x="1514755" y="6428"/>
            <a:ext cx="2908998" cy="133873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8B48788-04C3-6C45-90A0-1AB4AD7EE922}"/>
              </a:ext>
            </a:extLst>
          </p:cNvPr>
          <p:cNvSpPr txBox="1"/>
          <p:nvPr/>
        </p:nvSpPr>
        <p:spPr>
          <a:xfrm>
            <a:off x="3301641" y="801885"/>
            <a:ext cx="4403770" cy="553998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PGDS for system credibility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CC563D8-6997-D24B-9A7B-B50820E547F1}"/>
              </a:ext>
            </a:extLst>
          </p:cNvPr>
          <p:cNvSpPr txBox="1"/>
          <p:nvPr/>
        </p:nvSpPr>
        <p:spPr>
          <a:xfrm>
            <a:off x="8410891" y="579050"/>
            <a:ext cx="3853940" cy="55399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PGDS for social support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1BD0A3A-A20F-5C4E-A789-D411DB4A34F2}"/>
              </a:ext>
            </a:extLst>
          </p:cNvPr>
          <p:cNvCxnSpPr>
            <a:stCxn id="161" idx="0"/>
            <a:endCxn id="156" idx="2"/>
          </p:cNvCxnSpPr>
          <p:nvPr/>
        </p:nvCxnSpPr>
        <p:spPr>
          <a:xfrm flipH="1" flipV="1">
            <a:off x="4423753" y="6428"/>
            <a:ext cx="1079773" cy="79545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E4B024E-AA69-F64B-8C66-0B1506E613AA}"/>
              </a:ext>
            </a:extLst>
          </p:cNvPr>
          <p:cNvCxnSpPr>
            <a:stCxn id="162" idx="0"/>
            <a:endCxn id="156" idx="2"/>
          </p:cNvCxnSpPr>
          <p:nvPr/>
        </p:nvCxnSpPr>
        <p:spPr>
          <a:xfrm flipH="1" flipV="1">
            <a:off x="4423753" y="6428"/>
            <a:ext cx="5914108" cy="5726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A94EE64-6ECC-E543-B9A2-E60B5B2E4705}"/>
              </a:ext>
            </a:extLst>
          </p:cNvPr>
          <p:cNvSpPr txBox="1"/>
          <p:nvPr/>
        </p:nvSpPr>
        <p:spPr>
          <a:xfrm>
            <a:off x="-4861884" y="2778815"/>
            <a:ext cx="3073890" cy="4831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 anchor="ctr" anchorCtr="1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Praise strategy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45D9943-09C2-B840-953C-C05AC7F1B0E6}"/>
              </a:ext>
            </a:extLst>
          </p:cNvPr>
          <p:cNvSpPr txBox="1"/>
          <p:nvPr/>
        </p:nvSpPr>
        <p:spPr>
          <a:xfrm>
            <a:off x="-1438575" y="3125390"/>
            <a:ext cx="2739853" cy="55399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Reward strategy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BB09327F-1E10-4D4C-A241-92A505D90D99}"/>
              </a:ext>
            </a:extLst>
          </p:cNvPr>
          <p:cNvCxnSpPr/>
          <p:nvPr/>
        </p:nvCxnSpPr>
        <p:spPr>
          <a:xfrm flipV="1">
            <a:off x="5257673" y="1397701"/>
            <a:ext cx="115409" cy="2421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16D7646-CE83-4B4B-B0CF-5FD744D81602}"/>
              </a:ext>
            </a:extLst>
          </p:cNvPr>
          <p:cNvSpPr txBox="1"/>
          <p:nvPr/>
        </p:nvSpPr>
        <p:spPr>
          <a:xfrm>
            <a:off x="4809283" y="1433333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0A0A617-BBDA-C641-A253-A259BEE6F2EB}"/>
              </a:ext>
            </a:extLst>
          </p:cNvPr>
          <p:cNvCxnSpPr/>
          <p:nvPr/>
        </p:nvCxnSpPr>
        <p:spPr>
          <a:xfrm flipH="1" flipV="1">
            <a:off x="5819965" y="1404818"/>
            <a:ext cx="96173" cy="23962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9D13FD97-0223-7A4A-9AFB-3E947EAF499A}"/>
              </a:ext>
            </a:extLst>
          </p:cNvPr>
          <p:cNvSpPr txBox="1"/>
          <p:nvPr/>
        </p:nvSpPr>
        <p:spPr>
          <a:xfrm>
            <a:off x="5887069" y="1417216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BEAFB14-5AC8-5C4A-8093-E73950824662}"/>
              </a:ext>
            </a:extLst>
          </p:cNvPr>
          <p:cNvCxnSpPr/>
          <p:nvPr/>
        </p:nvCxnSpPr>
        <p:spPr>
          <a:xfrm flipV="1">
            <a:off x="9978100" y="1172591"/>
            <a:ext cx="115409" cy="2421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8DA4F98B-7762-E348-B10F-006CDEB644E4}"/>
              </a:ext>
            </a:extLst>
          </p:cNvPr>
          <p:cNvSpPr txBox="1"/>
          <p:nvPr/>
        </p:nvSpPr>
        <p:spPr>
          <a:xfrm>
            <a:off x="9255975" y="1082975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1B4CE567-955A-F44B-A260-BB3066B672F0}"/>
              </a:ext>
            </a:extLst>
          </p:cNvPr>
          <p:cNvCxnSpPr/>
          <p:nvPr/>
        </p:nvCxnSpPr>
        <p:spPr>
          <a:xfrm flipH="1" flipV="1">
            <a:off x="10581956" y="1179708"/>
            <a:ext cx="96173" cy="23962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5DC152E-3AFE-E44B-8FF7-20F56D3D755F}"/>
              </a:ext>
            </a:extLst>
          </p:cNvPr>
          <p:cNvSpPr txBox="1"/>
          <p:nvPr/>
        </p:nvSpPr>
        <p:spPr>
          <a:xfrm>
            <a:off x="10770193" y="1066352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83208-819F-7248-BCDF-B6918563D568}"/>
              </a:ext>
            </a:extLst>
          </p:cNvPr>
          <p:cNvCxnSpPr/>
          <p:nvPr/>
        </p:nvCxnSpPr>
        <p:spPr>
          <a:xfrm flipV="1">
            <a:off x="-1619229" y="1090456"/>
            <a:ext cx="104917" cy="32224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B216E762-046F-4745-9AD6-AB1D7433FD0C}"/>
              </a:ext>
            </a:extLst>
          </p:cNvPr>
          <p:cNvSpPr txBox="1"/>
          <p:nvPr/>
        </p:nvSpPr>
        <p:spPr>
          <a:xfrm>
            <a:off x="-2464062" y="1235737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29747DE-3C67-C24D-9910-F878AF820765}"/>
              </a:ext>
            </a:extLst>
          </p:cNvPr>
          <p:cNvCxnSpPr/>
          <p:nvPr/>
        </p:nvCxnSpPr>
        <p:spPr>
          <a:xfrm flipH="1" flipV="1">
            <a:off x="-1057812" y="1097985"/>
            <a:ext cx="87430" cy="3189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01EB54B-6C5B-AD4C-9C9C-330C02335EC5}"/>
              </a:ext>
            </a:extLst>
          </p:cNvPr>
          <p:cNvSpPr txBox="1"/>
          <p:nvPr/>
        </p:nvSpPr>
        <p:spPr>
          <a:xfrm>
            <a:off x="-939055" y="1187548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832698F-932B-BA4F-862F-53A2DBEB9B22}"/>
              </a:ext>
            </a:extLst>
          </p:cNvPr>
          <p:cNvSpPr txBox="1"/>
          <p:nvPr/>
        </p:nvSpPr>
        <p:spPr>
          <a:xfrm>
            <a:off x="-913674" y="-3417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0D992F8-678A-5445-A933-51FEBC6F6CC5}"/>
              </a:ext>
            </a:extLst>
          </p:cNvPr>
          <p:cNvSpPr txBox="1"/>
          <p:nvPr/>
        </p:nvSpPr>
        <p:spPr>
          <a:xfrm>
            <a:off x="1666301" y="58312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41EA71E-41BD-0D47-B09B-82B627747628}"/>
              </a:ext>
            </a:extLst>
          </p:cNvPr>
          <p:cNvSpPr txBox="1"/>
          <p:nvPr/>
        </p:nvSpPr>
        <p:spPr>
          <a:xfrm>
            <a:off x="5233901" y="253749"/>
            <a:ext cx="88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72BC070-6175-5D4F-997C-0C72F2C3DD2E}"/>
              </a:ext>
            </a:extLst>
          </p:cNvPr>
          <p:cNvSpPr txBox="1"/>
          <p:nvPr/>
        </p:nvSpPr>
        <p:spPr>
          <a:xfrm>
            <a:off x="8690769" y="-3707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48E6447-857C-7340-BBC0-1EACCB5459E1}"/>
              </a:ext>
            </a:extLst>
          </p:cNvPr>
          <p:cNvCxnSpPr>
            <a:cxnSpLocks/>
            <a:stCxn id="165" idx="0"/>
            <a:endCxn id="158" idx="2"/>
          </p:cNvCxnSpPr>
          <p:nvPr/>
        </p:nvCxnSpPr>
        <p:spPr>
          <a:xfrm flipV="1">
            <a:off x="-3324939" y="1899158"/>
            <a:ext cx="4839694" cy="87965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A1C3FA32-A1DB-9849-B75E-770FD9F16731}"/>
              </a:ext>
            </a:extLst>
          </p:cNvPr>
          <p:cNvSpPr txBox="1"/>
          <p:nvPr/>
        </p:nvSpPr>
        <p:spPr>
          <a:xfrm>
            <a:off x="-1412155" y="2076332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1669E2BA-A776-FE4F-9C7D-70BDE75C1ECB}"/>
              </a:ext>
            </a:extLst>
          </p:cNvPr>
          <p:cNvCxnSpPr>
            <a:stCxn id="166" idx="0"/>
            <a:endCxn id="158" idx="2"/>
          </p:cNvCxnSpPr>
          <p:nvPr/>
        </p:nvCxnSpPr>
        <p:spPr>
          <a:xfrm flipV="1">
            <a:off x="-68648" y="1899158"/>
            <a:ext cx="1583403" cy="122623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5B06396-C9E5-474C-A735-64B3B4838B1E}"/>
              </a:ext>
            </a:extLst>
          </p:cNvPr>
          <p:cNvSpPr txBox="1"/>
          <p:nvPr/>
        </p:nvSpPr>
        <p:spPr>
          <a:xfrm>
            <a:off x="282330" y="2817423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51189E-4BD0-6942-B9E2-624B76724123}"/>
              </a:ext>
            </a:extLst>
          </p:cNvPr>
          <p:cNvCxnSpPr>
            <a:endCxn id="158" idx="2"/>
          </p:cNvCxnSpPr>
          <p:nvPr/>
        </p:nvCxnSpPr>
        <p:spPr>
          <a:xfrm flipH="1" flipV="1">
            <a:off x="1514755" y="1899158"/>
            <a:ext cx="873336" cy="50907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62A9E65-091C-E54F-9A35-CECE693FD9BE}"/>
              </a:ext>
            </a:extLst>
          </p:cNvPr>
          <p:cNvSpPr txBox="1"/>
          <p:nvPr/>
        </p:nvSpPr>
        <p:spPr>
          <a:xfrm>
            <a:off x="4337232" y="208454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8990552-5021-E045-9862-7BED26AC8217}"/>
              </a:ext>
            </a:extLst>
          </p:cNvPr>
          <p:cNvCxnSpPr>
            <a:stCxn id="221" idx="0"/>
            <a:endCxn id="158" idx="2"/>
          </p:cNvCxnSpPr>
          <p:nvPr/>
        </p:nvCxnSpPr>
        <p:spPr>
          <a:xfrm flipH="1" flipV="1">
            <a:off x="1514755" y="1899158"/>
            <a:ext cx="7417418" cy="130076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FAD2726-803D-7F40-9336-FC28ED541FF7}"/>
              </a:ext>
            </a:extLst>
          </p:cNvPr>
          <p:cNvSpPr/>
          <p:nvPr/>
        </p:nvSpPr>
        <p:spPr>
          <a:xfrm>
            <a:off x="-2546060" y="4608317"/>
            <a:ext cx="7403176" cy="59644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1" name="Elbow Connector 24">
            <a:extLst>
              <a:ext uri="{FF2B5EF4-FFF2-40B4-BE49-F238E27FC236}">
                <a16:creationId xmlns:a16="http://schemas.microsoft.com/office/drawing/2014/main" id="{567A1800-DF37-4B48-82DF-3E4313ADF40A}"/>
              </a:ext>
            </a:extLst>
          </p:cNvPr>
          <p:cNvCxnSpPr>
            <a:stCxn id="193" idx="4"/>
            <a:endCxn id="198" idx="0"/>
          </p:cNvCxnSpPr>
          <p:nvPr/>
        </p:nvCxnSpPr>
        <p:spPr>
          <a:xfrm>
            <a:off x="928874" y="6005142"/>
            <a:ext cx="21309" cy="100418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D481C39E-43FD-6A46-97EA-8A915920DE3F}"/>
              </a:ext>
            </a:extLst>
          </p:cNvPr>
          <p:cNvSpPr/>
          <p:nvPr/>
        </p:nvSpPr>
        <p:spPr>
          <a:xfrm>
            <a:off x="51949" y="467101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73698A1-B122-B543-A954-7C5DA7D28F7C}"/>
              </a:ext>
            </a:extLst>
          </p:cNvPr>
          <p:cNvSpPr txBox="1"/>
          <p:nvPr/>
        </p:nvSpPr>
        <p:spPr>
          <a:xfrm>
            <a:off x="17556" y="4794273"/>
            <a:ext cx="3677055" cy="12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Motivated,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8C470D1-ECA0-814E-BDF5-EA942A8373F0}"/>
              </a:ext>
            </a:extLst>
          </p:cNvPr>
          <p:cNvSpPr/>
          <p:nvPr/>
        </p:nvSpPr>
        <p:spPr>
          <a:xfrm>
            <a:off x="2302241" y="8487390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58701B2-736E-964B-8A15-D4F8A2E00A6F}"/>
              </a:ext>
            </a:extLst>
          </p:cNvPr>
          <p:cNvSpPr txBox="1"/>
          <p:nvPr/>
        </p:nvSpPr>
        <p:spPr>
          <a:xfrm>
            <a:off x="2215892" y="8574129"/>
            <a:ext cx="3045746" cy="12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Increase self-behavior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familiar behavior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880F4C1-25AC-9949-9AAF-41F6316EC633}"/>
              </a:ext>
            </a:extLst>
          </p:cNvPr>
          <p:cNvSpPr/>
          <p:nvPr/>
        </p:nvSpPr>
        <p:spPr>
          <a:xfrm>
            <a:off x="834516" y="700932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9" name="Elbow Connector 24">
            <a:extLst>
              <a:ext uri="{FF2B5EF4-FFF2-40B4-BE49-F238E27FC236}">
                <a16:creationId xmlns:a16="http://schemas.microsoft.com/office/drawing/2014/main" id="{FDBEF51C-1035-B444-AB73-3039E05D7050}"/>
              </a:ext>
            </a:extLst>
          </p:cNvPr>
          <p:cNvCxnSpPr>
            <a:stCxn id="198" idx="2"/>
            <a:endCxn id="278" idx="0"/>
          </p:cNvCxnSpPr>
          <p:nvPr/>
        </p:nvCxnSpPr>
        <p:spPr>
          <a:xfrm flipH="1">
            <a:off x="949803" y="7219632"/>
            <a:ext cx="380" cy="12125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00" name="Elbow Connector 24">
            <a:extLst>
              <a:ext uri="{FF2B5EF4-FFF2-40B4-BE49-F238E27FC236}">
                <a16:creationId xmlns:a16="http://schemas.microsoft.com/office/drawing/2014/main" id="{D7F8D848-8432-B646-9303-BEC7AA7B3C1D}"/>
              </a:ext>
            </a:extLst>
          </p:cNvPr>
          <p:cNvCxnSpPr>
            <a:stCxn id="198" idx="2"/>
            <a:endCxn id="196" idx="0"/>
          </p:cNvCxnSpPr>
          <p:nvPr/>
        </p:nvCxnSpPr>
        <p:spPr>
          <a:xfrm>
            <a:off x="950183" y="7219632"/>
            <a:ext cx="2228983" cy="126775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1B68CF97-E758-4644-9DB1-49DAD5699EB9}"/>
              </a:ext>
            </a:extLst>
          </p:cNvPr>
          <p:cNvSpPr txBox="1"/>
          <p:nvPr/>
        </p:nvSpPr>
        <p:spPr>
          <a:xfrm>
            <a:off x="-2270938" y="6636430"/>
            <a:ext cx="3416310" cy="102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Reward strategy to be motivated and to make familiar behavior based on PSD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AB0C4B6-6764-E446-8B7D-E9C0EBA4A69E}"/>
              </a:ext>
            </a:extLst>
          </p:cNvPr>
          <p:cNvCxnSpPr>
            <a:cxnSpLocks/>
            <a:stCxn id="190" idx="0"/>
            <a:endCxn id="166" idx="2"/>
          </p:cNvCxnSpPr>
          <p:nvPr/>
        </p:nvCxnSpPr>
        <p:spPr>
          <a:xfrm flipH="1" flipV="1">
            <a:off x="-68648" y="3679388"/>
            <a:ext cx="1224176" cy="92892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811AFD0-F2DD-0840-B466-F77194D83B6C}"/>
              </a:ext>
            </a:extLst>
          </p:cNvPr>
          <p:cNvSpPr txBox="1"/>
          <p:nvPr/>
        </p:nvSpPr>
        <p:spPr>
          <a:xfrm>
            <a:off x="-1604091" y="390717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BBB4335-3E12-2948-8D29-697A31A4B43D}"/>
              </a:ext>
            </a:extLst>
          </p:cNvPr>
          <p:cNvSpPr/>
          <p:nvPr/>
        </p:nvSpPr>
        <p:spPr>
          <a:xfrm>
            <a:off x="7079729" y="4644175"/>
            <a:ext cx="5243995" cy="59644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5" name="Elbow Connector 24">
            <a:extLst>
              <a:ext uri="{FF2B5EF4-FFF2-40B4-BE49-F238E27FC236}">
                <a16:creationId xmlns:a16="http://schemas.microsoft.com/office/drawing/2014/main" id="{2C13E003-594E-FF4C-8E51-BC60938C7F60}"/>
              </a:ext>
            </a:extLst>
          </p:cNvPr>
          <p:cNvCxnSpPr>
            <a:stCxn id="207" idx="4"/>
            <a:endCxn id="215" idx="0"/>
          </p:cNvCxnSpPr>
          <p:nvPr/>
        </p:nvCxnSpPr>
        <p:spPr>
          <a:xfrm>
            <a:off x="9634643" y="6158619"/>
            <a:ext cx="21824" cy="107956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04913BF-0C2A-2F4F-8ADA-9B7A564F8FE4}"/>
              </a:ext>
            </a:extLst>
          </p:cNvPr>
          <p:cNvGrpSpPr/>
          <p:nvPr/>
        </p:nvGrpSpPr>
        <p:grpSpPr>
          <a:xfrm>
            <a:off x="8674462" y="4742833"/>
            <a:ext cx="2278188" cy="1415786"/>
            <a:chOff x="6975795" y="807374"/>
            <a:chExt cx="2224941" cy="133412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58A1159-0C9B-8C44-BFB0-103413625792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BF18B0D-FB3B-AE4F-9E3F-5CD7CAE82082}"/>
                </a:ext>
              </a:extLst>
            </p:cNvPr>
            <p:cNvSpPr txBox="1"/>
            <p:nvPr/>
          </p:nvSpPr>
          <p:spPr>
            <a:xfrm>
              <a:off x="6975795" y="1005191"/>
              <a:ext cx="2224941" cy="888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</a:t>
              </a:r>
            </a:p>
            <a:p>
              <a:pPr marL="285750" marR="0" lvl="0" indent="-285750" defTabSz="45720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Being attentive</a:t>
              </a: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9011C003-1D79-C94D-AD79-E54FD472E7E9}"/>
              </a:ext>
            </a:extLst>
          </p:cNvPr>
          <p:cNvSpPr/>
          <p:nvPr/>
        </p:nvSpPr>
        <p:spPr>
          <a:xfrm>
            <a:off x="7474642" y="8555696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8DAB887-3AAD-DB4C-8854-23ADE45D4F80}"/>
              </a:ext>
            </a:extLst>
          </p:cNvPr>
          <p:cNvSpPr txBox="1"/>
          <p:nvPr/>
        </p:nvSpPr>
        <p:spPr>
          <a:xfrm>
            <a:off x="7267713" y="8732001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Give suggestion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Focus attention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Being attentive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E5971B45-C9F4-614B-8A64-FCBEFDD4A88D}"/>
              </a:ext>
            </a:extLst>
          </p:cNvPr>
          <p:cNvSpPr/>
          <p:nvPr/>
        </p:nvSpPr>
        <p:spPr>
          <a:xfrm>
            <a:off x="10149315" y="8561309"/>
            <a:ext cx="1795822" cy="1415784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70DFA9C-641A-024D-A438-8F4F2EEE3C38}"/>
              </a:ext>
            </a:extLst>
          </p:cNvPr>
          <p:cNvSpPr txBox="1"/>
          <p:nvPr/>
        </p:nvSpPr>
        <p:spPr>
          <a:xfrm>
            <a:off x="10312807" y="8782648"/>
            <a:ext cx="1634065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10304A5-917A-E849-B769-9BFA420615C8}"/>
              </a:ext>
            </a:extLst>
          </p:cNvPr>
          <p:cNvSpPr/>
          <p:nvPr/>
        </p:nvSpPr>
        <p:spPr>
          <a:xfrm>
            <a:off x="9538032" y="7238187"/>
            <a:ext cx="236869" cy="22317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6" name="Elbow Connector 24">
            <a:extLst>
              <a:ext uri="{FF2B5EF4-FFF2-40B4-BE49-F238E27FC236}">
                <a16:creationId xmlns:a16="http://schemas.microsoft.com/office/drawing/2014/main" id="{213D866F-E331-4440-B84F-04796D9AEEF3}"/>
              </a:ext>
            </a:extLst>
          </p:cNvPr>
          <p:cNvCxnSpPr>
            <a:stCxn id="215" idx="2"/>
            <a:endCxn id="210" idx="0"/>
          </p:cNvCxnSpPr>
          <p:nvPr/>
        </p:nvCxnSpPr>
        <p:spPr>
          <a:xfrm flipH="1">
            <a:off x="8372554" y="7461363"/>
            <a:ext cx="1283913" cy="109433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217" name="Elbow Connector 24">
            <a:extLst>
              <a:ext uri="{FF2B5EF4-FFF2-40B4-BE49-F238E27FC236}">
                <a16:creationId xmlns:a16="http://schemas.microsoft.com/office/drawing/2014/main" id="{F2636F9A-288D-1A47-9AB0-46EC80D72571}"/>
              </a:ext>
            </a:extLst>
          </p:cNvPr>
          <p:cNvCxnSpPr>
            <a:cxnSpLocks/>
            <a:stCxn id="215" idx="2"/>
            <a:endCxn id="213" idx="0"/>
          </p:cNvCxnSpPr>
          <p:nvPr/>
        </p:nvCxnSpPr>
        <p:spPr>
          <a:xfrm>
            <a:off x="9656467" y="7461363"/>
            <a:ext cx="1390759" cy="10999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4D5909BE-AA77-E643-97E0-958294F0798E}"/>
              </a:ext>
            </a:extLst>
          </p:cNvPr>
          <p:cNvSpPr txBox="1"/>
          <p:nvPr/>
        </p:nvSpPr>
        <p:spPr>
          <a:xfrm>
            <a:off x="9718250" y="6833218"/>
            <a:ext cx="2126973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lnSpc>
                <a:spcPts val="2200"/>
              </a:lnSpc>
            </a:pPr>
            <a:r>
              <a:rPr lang="en-US" i="1" kern="0" dirty="0">
                <a:solidFill>
                  <a:prstClr val="black"/>
                </a:solidFill>
              </a:rPr>
              <a:t>Suggestion strategy to be attentive based on PSD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F2DF867-16E7-594A-93B6-05E5F35980BA}"/>
              </a:ext>
            </a:extLst>
          </p:cNvPr>
          <p:cNvCxnSpPr>
            <a:cxnSpLocks/>
            <a:stCxn id="204" idx="0"/>
            <a:endCxn id="221" idx="2"/>
          </p:cNvCxnSpPr>
          <p:nvPr/>
        </p:nvCxnSpPr>
        <p:spPr>
          <a:xfrm flipH="1" flipV="1">
            <a:off x="8932173" y="3753925"/>
            <a:ext cx="769554" cy="89025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98CD8821-F410-8744-B5FA-9082D70397FC}"/>
              </a:ext>
            </a:extLst>
          </p:cNvPr>
          <p:cNvSpPr txBox="1"/>
          <p:nvPr/>
        </p:nvSpPr>
        <p:spPr>
          <a:xfrm>
            <a:off x="9699801" y="3828299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425FD92-B25E-E345-8F1A-316449217F99}"/>
              </a:ext>
            </a:extLst>
          </p:cNvPr>
          <p:cNvSpPr txBox="1"/>
          <p:nvPr/>
        </p:nvSpPr>
        <p:spPr>
          <a:xfrm>
            <a:off x="7308170" y="3199927"/>
            <a:ext cx="3248005" cy="553998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Suggestion strategy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2B71510-8982-E44E-A73D-E2D9F77699FC}"/>
              </a:ext>
            </a:extLst>
          </p:cNvPr>
          <p:cNvCxnSpPr>
            <a:cxnSpLocks/>
          </p:cNvCxnSpPr>
          <p:nvPr/>
        </p:nvCxnSpPr>
        <p:spPr>
          <a:xfrm flipV="1">
            <a:off x="8593137" y="3755772"/>
            <a:ext cx="213969" cy="50722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D91C8192-910D-2747-A650-4A178399A128}"/>
              </a:ext>
            </a:extLst>
          </p:cNvPr>
          <p:cNvSpPr txBox="1"/>
          <p:nvPr/>
        </p:nvSpPr>
        <p:spPr>
          <a:xfrm>
            <a:off x="8289995" y="3912110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752094B-4164-9641-89FB-6BC1BE6BFDE4}"/>
              </a:ext>
            </a:extLst>
          </p:cNvPr>
          <p:cNvSpPr txBox="1"/>
          <p:nvPr/>
        </p:nvSpPr>
        <p:spPr>
          <a:xfrm>
            <a:off x="-40810" y="3943003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921F83AE-FF26-D04D-9262-D78E497621EF}"/>
              </a:ext>
            </a:extLst>
          </p:cNvPr>
          <p:cNvSpPr/>
          <p:nvPr/>
        </p:nvSpPr>
        <p:spPr>
          <a:xfrm>
            <a:off x="4738289" y="11889209"/>
            <a:ext cx="3614106" cy="42114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1" name="Elbow Connector 24">
            <a:extLst>
              <a:ext uri="{FF2B5EF4-FFF2-40B4-BE49-F238E27FC236}">
                <a16:creationId xmlns:a16="http://schemas.microsoft.com/office/drawing/2014/main" id="{70F9B34D-523D-6843-ACAF-BAEFE988ABAC}"/>
              </a:ext>
            </a:extLst>
          </p:cNvPr>
          <p:cNvCxnSpPr>
            <a:cxnSpLocks/>
            <a:stCxn id="271" idx="4"/>
          </p:cNvCxnSpPr>
          <p:nvPr/>
        </p:nvCxnSpPr>
        <p:spPr>
          <a:xfrm>
            <a:off x="6223759" y="13355548"/>
            <a:ext cx="5883" cy="656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A4DB0952-030E-1B45-9FA8-D97CDA031C2E}"/>
              </a:ext>
            </a:extLst>
          </p:cNvPr>
          <p:cNvSpPr/>
          <p:nvPr/>
        </p:nvSpPr>
        <p:spPr>
          <a:xfrm>
            <a:off x="5346834" y="12021425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0EF4273-DD3F-4C4B-A605-CEAF0BB0A2C6}"/>
              </a:ext>
            </a:extLst>
          </p:cNvPr>
          <p:cNvSpPr txBox="1"/>
          <p:nvPr/>
        </p:nvSpPr>
        <p:spPr>
          <a:xfrm>
            <a:off x="5326068" y="12201193"/>
            <a:ext cx="2534859" cy="92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R="0" lvl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616A2030-F869-1840-A6B8-F0585F003ECE}"/>
              </a:ext>
            </a:extLst>
          </p:cNvPr>
          <p:cNvSpPr/>
          <p:nvPr/>
        </p:nvSpPr>
        <p:spPr>
          <a:xfrm>
            <a:off x="5353401" y="14545106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3D8769D-86B6-C140-9372-E6E1456E4E89}"/>
              </a:ext>
            </a:extLst>
          </p:cNvPr>
          <p:cNvSpPr txBox="1"/>
          <p:nvPr/>
        </p:nvSpPr>
        <p:spPr>
          <a:xfrm>
            <a:off x="5086011" y="14784050"/>
            <a:ext cx="3026766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Highlight next step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View next step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known next step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C8AB2BC-91C5-8E47-9479-48C6EE521180}"/>
              </a:ext>
            </a:extLst>
          </p:cNvPr>
          <p:cNvSpPr/>
          <p:nvPr/>
        </p:nvSpPr>
        <p:spPr>
          <a:xfrm>
            <a:off x="6113975" y="13832544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5" name="Elbow Connector 24">
            <a:extLst>
              <a:ext uri="{FF2B5EF4-FFF2-40B4-BE49-F238E27FC236}">
                <a16:creationId xmlns:a16="http://schemas.microsoft.com/office/drawing/2014/main" id="{D259C54A-80C0-1C4A-8533-7E844C41C261}"/>
              </a:ext>
            </a:extLst>
          </p:cNvPr>
          <p:cNvCxnSpPr>
            <a:cxnSpLocks/>
          </p:cNvCxnSpPr>
          <p:nvPr/>
        </p:nvCxnSpPr>
        <p:spPr>
          <a:xfrm>
            <a:off x="6230326" y="14056993"/>
            <a:ext cx="0" cy="48811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521EB60E-3F6F-E246-B850-C9407F6B5C12}"/>
              </a:ext>
            </a:extLst>
          </p:cNvPr>
          <p:cNvSpPr txBox="1"/>
          <p:nvPr/>
        </p:nvSpPr>
        <p:spPr>
          <a:xfrm>
            <a:off x="6343039" y="13479742"/>
            <a:ext cx="174613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 strategy</a:t>
            </a:r>
            <a:r>
              <a:rPr lang="en-US" i="1" kern="0" dirty="0">
                <a:solidFill>
                  <a:prstClr val="black"/>
                </a:solidFill>
              </a:rPr>
              <a:t>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progress bar</a:t>
            </a:r>
          </a:p>
        </p:txBody>
      </p:sp>
      <p:cxnSp>
        <p:nvCxnSpPr>
          <p:cNvPr id="273" name="AutoShape 184">
            <a:extLst>
              <a:ext uri="{FF2B5EF4-FFF2-40B4-BE49-F238E27FC236}">
                <a16:creationId xmlns:a16="http://schemas.microsoft.com/office/drawing/2014/main" id="{40CDBD2B-37E7-074E-B486-0D7F3B940C4F}"/>
              </a:ext>
            </a:extLst>
          </p:cNvPr>
          <p:cNvCxnSpPr>
            <a:cxnSpLocks noChangeShapeType="1"/>
            <a:stCxn id="210" idx="4"/>
            <a:endCxn id="271" idx="6"/>
          </p:cNvCxnSpPr>
          <p:nvPr/>
        </p:nvCxnSpPr>
        <p:spPr bwMode="auto">
          <a:xfrm rot="5400000">
            <a:off x="6378116" y="10694048"/>
            <a:ext cx="2717007" cy="1271871"/>
          </a:xfrm>
          <a:prstGeom prst="curvedConnector2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E20A40E0-7430-A042-A01D-B3BEF69336EF}"/>
              </a:ext>
            </a:extLst>
          </p:cNvPr>
          <p:cNvSpPr txBox="1"/>
          <p:nvPr/>
        </p:nvSpPr>
        <p:spPr>
          <a:xfrm>
            <a:off x="2573492" y="2202026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576317B-E28E-D64A-99A9-A5BF4BE90135}"/>
              </a:ext>
            </a:extLst>
          </p:cNvPr>
          <p:cNvSpPr txBox="1"/>
          <p:nvPr/>
        </p:nvSpPr>
        <p:spPr>
          <a:xfrm>
            <a:off x="2604215" y="9853846"/>
            <a:ext cx="2013000" cy="66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Gameplay-consequence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D39E0ECB-1E74-DB45-82F5-B4162C0A6154}"/>
              </a:ext>
            </a:extLst>
          </p:cNvPr>
          <p:cNvSpPr txBox="1"/>
          <p:nvPr/>
        </p:nvSpPr>
        <p:spPr>
          <a:xfrm>
            <a:off x="-65693" y="9852832"/>
            <a:ext cx="1961526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C73D23DE-FF1A-7F48-9621-05BA06AE0912}"/>
              </a:ext>
            </a:extLst>
          </p:cNvPr>
          <p:cNvSpPr/>
          <p:nvPr/>
        </p:nvSpPr>
        <p:spPr>
          <a:xfrm>
            <a:off x="72878" y="8432223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C9A842D-6490-6841-8678-B504756AB7DD}"/>
              </a:ext>
            </a:extLst>
          </p:cNvPr>
          <p:cNvSpPr txBox="1"/>
          <p:nvPr/>
        </p:nvSpPr>
        <p:spPr>
          <a:xfrm>
            <a:off x="169937" y="8615283"/>
            <a:ext cx="2064500" cy="9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Await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658E5A6-16BC-7240-94AF-2FB5614A4787}"/>
              </a:ext>
            </a:extLst>
          </p:cNvPr>
          <p:cNvSpPr txBox="1"/>
          <p:nvPr/>
        </p:nvSpPr>
        <p:spPr>
          <a:xfrm>
            <a:off x="10082166" y="10024607"/>
            <a:ext cx="2225751" cy="548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Gameplay-mechanics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17D62E3-A0DC-3147-B9EE-4741BC4031A5}"/>
              </a:ext>
            </a:extLst>
          </p:cNvPr>
          <p:cNvSpPr txBox="1"/>
          <p:nvPr/>
        </p:nvSpPr>
        <p:spPr>
          <a:xfrm>
            <a:off x="7221019" y="9980370"/>
            <a:ext cx="1829571" cy="6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AC033F6-D281-1A48-BD21-4FF129CA2584}"/>
              </a:ext>
            </a:extLst>
          </p:cNvPr>
          <p:cNvSpPr txBox="1"/>
          <p:nvPr/>
        </p:nvSpPr>
        <p:spPr>
          <a:xfrm>
            <a:off x="1606828" y="3778965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61A0CAC-6F65-1644-8231-5F048D7A3837}"/>
              </a:ext>
            </a:extLst>
          </p:cNvPr>
          <p:cNvSpPr txBox="1"/>
          <p:nvPr/>
        </p:nvSpPr>
        <p:spPr>
          <a:xfrm>
            <a:off x="4629752" y="-1826650"/>
            <a:ext cx="4166525" cy="584775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WAY-knowledge of GDS</a:t>
            </a:r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D05FCF57-9683-D442-9521-AB4118CFBEDC}"/>
              </a:ext>
            </a:extLst>
          </p:cNvPr>
          <p:cNvCxnSpPr>
            <a:cxnSpLocks/>
            <a:stCxn id="156" idx="0"/>
            <a:endCxn id="343" idx="2"/>
          </p:cNvCxnSpPr>
          <p:nvPr/>
        </p:nvCxnSpPr>
        <p:spPr>
          <a:xfrm flipV="1">
            <a:off x="4423753" y="-1241875"/>
            <a:ext cx="2289262" cy="66352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345" name="TextBox 344">
            <a:extLst>
              <a:ext uri="{FF2B5EF4-FFF2-40B4-BE49-F238E27FC236}">
                <a16:creationId xmlns:a16="http://schemas.microsoft.com/office/drawing/2014/main" id="{CC601A16-68A9-0D48-A378-A87DE2DA67D4}"/>
              </a:ext>
            </a:extLst>
          </p:cNvPr>
          <p:cNvSpPr txBox="1"/>
          <p:nvPr/>
        </p:nvSpPr>
        <p:spPr>
          <a:xfrm>
            <a:off x="4490711" y="-1120132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C394025E-32B5-914C-B6E4-2680E206FB4D}"/>
              </a:ext>
            </a:extLst>
          </p:cNvPr>
          <p:cNvCxnSpPr>
            <a:cxnSpLocks/>
          </p:cNvCxnSpPr>
          <p:nvPr/>
        </p:nvCxnSpPr>
        <p:spPr>
          <a:xfrm flipH="1" flipV="1">
            <a:off x="6746327" y="-1223728"/>
            <a:ext cx="745581" cy="3473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5DC847D6-31D0-7446-A1D3-AD9445E46FB6}"/>
              </a:ext>
            </a:extLst>
          </p:cNvPr>
          <p:cNvSpPr txBox="1"/>
          <p:nvPr/>
        </p:nvSpPr>
        <p:spPr>
          <a:xfrm>
            <a:off x="7438401" y="-1114077"/>
            <a:ext cx="689612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AB398521-A215-7644-8412-BFF1468A00E0}"/>
              </a:ext>
            </a:extLst>
          </p:cNvPr>
          <p:cNvSpPr/>
          <p:nvPr/>
        </p:nvSpPr>
        <p:spPr>
          <a:xfrm>
            <a:off x="-2201848" y="8384208"/>
            <a:ext cx="1795824" cy="1415784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C3A834F-0F52-D54E-B04B-DFCC907D094A}"/>
              </a:ext>
            </a:extLst>
          </p:cNvPr>
          <p:cNvSpPr txBox="1"/>
          <p:nvPr/>
        </p:nvSpPr>
        <p:spPr>
          <a:xfrm>
            <a:off x="-2444635" y="8596371"/>
            <a:ext cx="2584071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Promise reward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Raise motivation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Motivated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7937FA5B-CD7F-E74C-A8A6-904AFEFAF31B}"/>
              </a:ext>
            </a:extLst>
          </p:cNvPr>
          <p:cNvSpPr txBox="1"/>
          <p:nvPr/>
        </p:nvSpPr>
        <p:spPr>
          <a:xfrm>
            <a:off x="-2455471" y="9808882"/>
            <a:ext cx="1829571" cy="6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Gameplay-stimulus</a:t>
            </a:r>
          </a:p>
        </p:txBody>
      </p: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93118902-9D8E-5A42-AB2C-9E5026E21B20}"/>
              </a:ext>
            </a:extLst>
          </p:cNvPr>
          <p:cNvCxnSpPr/>
          <p:nvPr/>
        </p:nvCxnSpPr>
        <p:spPr>
          <a:xfrm flipV="1">
            <a:off x="-3600654" y="3268194"/>
            <a:ext cx="104917" cy="32224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377" name="TextBox 376">
            <a:extLst>
              <a:ext uri="{FF2B5EF4-FFF2-40B4-BE49-F238E27FC236}">
                <a16:creationId xmlns:a16="http://schemas.microsoft.com/office/drawing/2014/main" id="{34D5684D-42BE-D845-BD53-2E73E92E770C}"/>
              </a:ext>
            </a:extLst>
          </p:cNvPr>
          <p:cNvSpPr txBox="1"/>
          <p:nvPr/>
        </p:nvSpPr>
        <p:spPr>
          <a:xfrm>
            <a:off x="-4445487" y="3413475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3DEFBE54-1BD0-7E42-9D07-57FE64E04138}"/>
              </a:ext>
            </a:extLst>
          </p:cNvPr>
          <p:cNvCxnSpPr/>
          <p:nvPr/>
        </p:nvCxnSpPr>
        <p:spPr>
          <a:xfrm flipH="1" flipV="1">
            <a:off x="-3039237" y="3275723"/>
            <a:ext cx="87430" cy="3189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sp>
        <p:nvSpPr>
          <p:cNvPr id="379" name="TextBox 378">
            <a:extLst>
              <a:ext uri="{FF2B5EF4-FFF2-40B4-BE49-F238E27FC236}">
                <a16:creationId xmlns:a16="http://schemas.microsoft.com/office/drawing/2014/main" id="{1CEBC0B6-6C26-B640-98F4-9F6C343291E7}"/>
              </a:ext>
            </a:extLst>
          </p:cNvPr>
          <p:cNvSpPr txBox="1"/>
          <p:nvPr/>
        </p:nvSpPr>
        <p:spPr>
          <a:xfrm>
            <a:off x="-2920480" y="3365286"/>
            <a:ext cx="689612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is-a</a:t>
            </a:r>
          </a:p>
        </p:txBody>
      </p:sp>
      <p:cxnSp>
        <p:nvCxnSpPr>
          <p:cNvPr id="380" name="Elbow Connector 24">
            <a:extLst>
              <a:ext uri="{FF2B5EF4-FFF2-40B4-BE49-F238E27FC236}">
                <a16:creationId xmlns:a16="http://schemas.microsoft.com/office/drawing/2014/main" id="{B71BC297-394F-7549-89BA-409E72B97D71}"/>
              </a:ext>
            </a:extLst>
          </p:cNvPr>
          <p:cNvCxnSpPr>
            <a:cxnSpLocks/>
            <a:stCxn id="198" idx="2"/>
            <a:endCxn id="372" idx="0"/>
          </p:cNvCxnSpPr>
          <p:nvPr/>
        </p:nvCxnSpPr>
        <p:spPr>
          <a:xfrm flipH="1">
            <a:off x="-1303936" y="7219632"/>
            <a:ext cx="2254119" cy="116457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A64832C0-834A-9146-B869-E2963726BF7A}"/>
              </a:ext>
            </a:extLst>
          </p:cNvPr>
          <p:cNvCxnSpPr>
            <a:cxnSpLocks/>
          </p:cNvCxnSpPr>
          <p:nvPr/>
        </p:nvCxnSpPr>
        <p:spPr>
          <a:xfrm flipH="1" flipV="1">
            <a:off x="627136" y="3710788"/>
            <a:ext cx="472966" cy="41433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41297E89-52FF-3C40-90AA-2F811A1C84F1}"/>
              </a:ext>
            </a:extLst>
          </p:cNvPr>
          <p:cNvCxnSpPr>
            <a:cxnSpLocks/>
            <a:stCxn id="203" idx="3"/>
          </p:cNvCxnSpPr>
          <p:nvPr/>
        </p:nvCxnSpPr>
        <p:spPr>
          <a:xfrm flipV="1">
            <a:off x="-914479" y="3677048"/>
            <a:ext cx="303142" cy="49173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/>
          </a:ln>
          <a:effectLst/>
        </p:spPr>
      </p:cxnSp>
      <p:cxnSp>
        <p:nvCxnSpPr>
          <p:cNvPr id="393" name="Elbow Connector 24">
            <a:extLst>
              <a:ext uri="{FF2B5EF4-FFF2-40B4-BE49-F238E27FC236}">
                <a16:creationId xmlns:a16="http://schemas.microsoft.com/office/drawing/2014/main" id="{286DFB89-7F98-9B47-B838-9B375EBD0031}"/>
              </a:ext>
            </a:extLst>
          </p:cNvPr>
          <p:cNvCxnSpPr>
            <a:cxnSpLocks/>
            <a:endCxn id="394" idx="0"/>
          </p:cNvCxnSpPr>
          <p:nvPr/>
        </p:nvCxnSpPr>
        <p:spPr>
          <a:xfrm>
            <a:off x="-2288807" y="12020590"/>
            <a:ext cx="21309" cy="11655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94" name="Rectangle 393">
            <a:extLst>
              <a:ext uri="{FF2B5EF4-FFF2-40B4-BE49-F238E27FC236}">
                <a16:creationId xmlns:a16="http://schemas.microsoft.com/office/drawing/2014/main" id="{CF0ED6AE-6721-9941-BD2D-E2BAD432136D}"/>
              </a:ext>
            </a:extLst>
          </p:cNvPr>
          <p:cNvSpPr/>
          <p:nvPr/>
        </p:nvSpPr>
        <p:spPr>
          <a:xfrm>
            <a:off x="-2383165" y="13186138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6" name="Elbow Connector 24">
            <a:extLst>
              <a:ext uri="{FF2B5EF4-FFF2-40B4-BE49-F238E27FC236}">
                <a16:creationId xmlns:a16="http://schemas.microsoft.com/office/drawing/2014/main" id="{E1E6F0AF-2781-0A42-860E-F5B436975A3F}"/>
              </a:ext>
            </a:extLst>
          </p:cNvPr>
          <p:cNvCxnSpPr>
            <a:cxnSpLocks/>
            <a:stCxn id="394" idx="2"/>
          </p:cNvCxnSpPr>
          <p:nvPr/>
        </p:nvCxnSpPr>
        <p:spPr>
          <a:xfrm>
            <a:off x="-2267498" y="13396441"/>
            <a:ext cx="1637326" cy="110639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397" name="Rectangle 396">
            <a:extLst>
              <a:ext uri="{FF2B5EF4-FFF2-40B4-BE49-F238E27FC236}">
                <a16:creationId xmlns:a16="http://schemas.microsoft.com/office/drawing/2014/main" id="{6C4EDC93-755E-B34C-B86D-57DAFEE07CCC}"/>
              </a:ext>
            </a:extLst>
          </p:cNvPr>
          <p:cNvSpPr/>
          <p:nvPr/>
        </p:nvSpPr>
        <p:spPr>
          <a:xfrm>
            <a:off x="-3843965" y="11890618"/>
            <a:ext cx="3511377" cy="420999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8" name="Elbow Connector 24">
            <a:extLst>
              <a:ext uri="{FF2B5EF4-FFF2-40B4-BE49-F238E27FC236}">
                <a16:creationId xmlns:a16="http://schemas.microsoft.com/office/drawing/2014/main" id="{F4D88AD9-DFE9-ED48-8D21-3AF48BC3BC9F}"/>
              </a:ext>
            </a:extLst>
          </p:cNvPr>
          <p:cNvCxnSpPr>
            <a:stCxn id="400" idx="4"/>
          </p:cNvCxnSpPr>
          <p:nvPr/>
        </p:nvCxnSpPr>
        <p:spPr>
          <a:xfrm>
            <a:off x="-2104744" y="13329421"/>
            <a:ext cx="5883" cy="69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00" name="Oval 399">
            <a:extLst>
              <a:ext uri="{FF2B5EF4-FFF2-40B4-BE49-F238E27FC236}">
                <a16:creationId xmlns:a16="http://schemas.microsoft.com/office/drawing/2014/main" id="{9500837F-0123-5648-9092-CBC5AB2E8B91}"/>
              </a:ext>
            </a:extLst>
          </p:cNvPr>
          <p:cNvSpPr/>
          <p:nvPr/>
        </p:nvSpPr>
        <p:spPr>
          <a:xfrm>
            <a:off x="-2981669" y="11995298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ED53AD5F-2A3E-B54B-982D-53D946C7C03A}"/>
              </a:ext>
            </a:extLst>
          </p:cNvPr>
          <p:cNvSpPr txBox="1"/>
          <p:nvPr/>
        </p:nvSpPr>
        <p:spPr>
          <a:xfrm>
            <a:off x="-3038655" y="12205375"/>
            <a:ext cx="1867819" cy="94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reward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69F1098A-9BAF-C241-B6AD-095BC93F0661}"/>
              </a:ext>
            </a:extLst>
          </p:cNvPr>
          <p:cNvSpPr/>
          <p:nvPr/>
        </p:nvSpPr>
        <p:spPr>
          <a:xfrm>
            <a:off x="-2975102" y="1455783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8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DC8F0F23-0649-D14F-B05C-CCA2915CDE1B}"/>
              </a:ext>
            </a:extLst>
          </p:cNvPr>
          <p:cNvSpPr txBox="1"/>
          <p:nvPr/>
        </p:nvSpPr>
        <p:spPr>
          <a:xfrm>
            <a:off x="-3245222" y="14661214"/>
            <a:ext cx="3109664" cy="124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Receive points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received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E8131481-04C4-2D4D-A965-F8AA6229CEA4}"/>
              </a:ext>
            </a:extLst>
          </p:cNvPr>
          <p:cNvSpPr/>
          <p:nvPr/>
        </p:nvSpPr>
        <p:spPr>
          <a:xfrm>
            <a:off x="-2214528" y="1384809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8" name="Elbow Connector 24">
            <a:extLst>
              <a:ext uri="{FF2B5EF4-FFF2-40B4-BE49-F238E27FC236}">
                <a16:creationId xmlns:a16="http://schemas.microsoft.com/office/drawing/2014/main" id="{63A776FA-BDDA-5147-ACA6-56919AE7A445}"/>
              </a:ext>
            </a:extLst>
          </p:cNvPr>
          <p:cNvCxnSpPr>
            <a:stCxn id="407" idx="2"/>
          </p:cNvCxnSpPr>
          <p:nvPr/>
        </p:nvCxnSpPr>
        <p:spPr>
          <a:xfrm>
            <a:off x="-2098861" y="14058402"/>
            <a:ext cx="684" cy="49942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09" name="TextBox 408">
            <a:extLst>
              <a:ext uri="{FF2B5EF4-FFF2-40B4-BE49-F238E27FC236}">
                <a16:creationId xmlns:a16="http://schemas.microsoft.com/office/drawing/2014/main" id="{B4D99E73-1710-5B4B-A8EE-445275C12C06}"/>
              </a:ext>
            </a:extLst>
          </p:cNvPr>
          <p:cNvSpPr txBox="1"/>
          <p:nvPr/>
        </p:nvSpPr>
        <p:spPr>
          <a:xfrm>
            <a:off x="-3440105" y="13483320"/>
            <a:ext cx="1884406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0" dirty="0">
                <a:solidFill>
                  <a:prstClr val="black"/>
                </a:solidFill>
              </a:rPr>
              <a:t>G</a:t>
            </a: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ive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reward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strategy</a:t>
            </a:r>
            <a:b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</a:t>
            </a:r>
            <a:r>
              <a:rPr lang="en-US" i="1" kern="0" dirty="0">
                <a:solidFill>
                  <a:prstClr val="black"/>
                </a:solidFill>
              </a:rPr>
              <a:t> 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points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DC0686BB-9966-1E4E-948C-13BCEDDB1B99}"/>
              </a:ext>
            </a:extLst>
          </p:cNvPr>
          <p:cNvSpPr/>
          <p:nvPr/>
        </p:nvSpPr>
        <p:spPr>
          <a:xfrm>
            <a:off x="8767320" y="11861625"/>
            <a:ext cx="3614106" cy="423898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3" name="Elbow Connector 24">
            <a:extLst>
              <a:ext uri="{FF2B5EF4-FFF2-40B4-BE49-F238E27FC236}">
                <a16:creationId xmlns:a16="http://schemas.microsoft.com/office/drawing/2014/main" id="{08E7EF00-5DEA-BF40-807E-D00D9B672938}"/>
              </a:ext>
            </a:extLst>
          </p:cNvPr>
          <p:cNvCxnSpPr>
            <a:cxnSpLocks/>
            <a:stCxn id="434" idx="4"/>
          </p:cNvCxnSpPr>
          <p:nvPr/>
        </p:nvCxnSpPr>
        <p:spPr>
          <a:xfrm>
            <a:off x="10252790" y="13327964"/>
            <a:ext cx="5883" cy="656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34" name="Oval 433">
            <a:extLst>
              <a:ext uri="{FF2B5EF4-FFF2-40B4-BE49-F238E27FC236}">
                <a16:creationId xmlns:a16="http://schemas.microsoft.com/office/drawing/2014/main" id="{392AF727-905E-A347-9EC5-06E0B478191D}"/>
              </a:ext>
            </a:extLst>
          </p:cNvPr>
          <p:cNvSpPr/>
          <p:nvPr/>
        </p:nvSpPr>
        <p:spPr>
          <a:xfrm>
            <a:off x="9375865" y="1199384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EDB2E903-F08D-014D-AEC3-BE339CA6E66F}"/>
              </a:ext>
            </a:extLst>
          </p:cNvPr>
          <p:cNvSpPr txBox="1"/>
          <p:nvPr/>
        </p:nvSpPr>
        <p:spPr>
          <a:xfrm>
            <a:off x="9396308" y="12138548"/>
            <a:ext cx="2534859" cy="12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Action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kern="0" dirty="0">
                <a:solidFill>
                  <a:prstClr val="black"/>
                </a:solidFill>
              </a:rPr>
              <a:t> 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R="0" lvl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2BEAB796-48FE-5546-9E08-13AB117F1540}"/>
              </a:ext>
            </a:extLst>
          </p:cNvPr>
          <p:cNvSpPr/>
          <p:nvPr/>
        </p:nvSpPr>
        <p:spPr>
          <a:xfrm>
            <a:off x="9382432" y="14517522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457200">
              <a:lnSpc>
                <a:spcPts val="2200"/>
              </a:lnSpc>
            </a:pPr>
            <a:endParaRPr lang="en-US" sz="24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BF244268-C9E8-B849-A4A9-44AF3212909A}"/>
              </a:ext>
            </a:extLst>
          </p:cNvPr>
          <p:cNvSpPr txBox="1"/>
          <p:nvPr/>
        </p:nvSpPr>
        <p:spPr>
          <a:xfrm>
            <a:off x="9125065" y="14577176"/>
            <a:ext cx="3329443" cy="150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Show cond. to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View cond. </a:t>
            </a:r>
            <a:r>
              <a:rPr lang="en-US" sz="2200" kern="0" dirty="0">
                <a:solidFill>
                  <a:prstClr val="black"/>
                </a:solidFill>
              </a:rPr>
              <a:t>o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 next level</a:t>
            </a:r>
          </a:p>
          <a:p>
            <a:pPr marL="285750" marR="0" lvl="0" indent="-28575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 known cond. to achieve next level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9A95B7B9-68EF-AE45-80CB-741F4B97C3CE}"/>
              </a:ext>
            </a:extLst>
          </p:cNvPr>
          <p:cNvSpPr/>
          <p:nvPr/>
        </p:nvSpPr>
        <p:spPr>
          <a:xfrm>
            <a:off x="10143006" y="13804960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41" name="Elbow Connector 24">
            <a:extLst>
              <a:ext uri="{FF2B5EF4-FFF2-40B4-BE49-F238E27FC236}">
                <a16:creationId xmlns:a16="http://schemas.microsoft.com/office/drawing/2014/main" id="{BE73910E-E7C4-E546-80CC-0288DB444298}"/>
              </a:ext>
            </a:extLst>
          </p:cNvPr>
          <p:cNvCxnSpPr>
            <a:cxnSpLocks/>
          </p:cNvCxnSpPr>
          <p:nvPr/>
        </p:nvCxnSpPr>
        <p:spPr>
          <a:xfrm>
            <a:off x="10259357" y="14029409"/>
            <a:ext cx="0" cy="48811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42" name="TextBox 441">
            <a:extLst>
              <a:ext uri="{FF2B5EF4-FFF2-40B4-BE49-F238E27FC236}">
                <a16:creationId xmlns:a16="http://schemas.microsoft.com/office/drawing/2014/main" id="{5086109B-7831-6B43-B3DB-A5898FD85F2F}"/>
              </a:ext>
            </a:extLst>
          </p:cNvPr>
          <p:cNvSpPr txBox="1"/>
          <p:nvPr/>
        </p:nvSpPr>
        <p:spPr>
          <a:xfrm>
            <a:off x="10275802" y="13600665"/>
            <a:ext cx="1746131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Give suggestion  strategy by level</a:t>
            </a:r>
          </a:p>
        </p:txBody>
      </p:sp>
      <p:cxnSp>
        <p:nvCxnSpPr>
          <p:cNvPr id="443" name="AutoShape 184">
            <a:extLst>
              <a:ext uri="{FF2B5EF4-FFF2-40B4-BE49-F238E27FC236}">
                <a16:creationId xmlns:a16="http://schemas.microsoft.com/office/drawing/2014/main" id="{029710B9-DD05-794A-BEA7-263D1DC4BD7D}"/>
              </a:ext>
            </a:extLst>
          </p:cNvPr>
          <p:cNvCxnSpPr>
            <a:cxnSpLocks noChangeShapeType="1"/>
            <a:stCxn id="210" idx="4"/>
            <a:endCxn id="434" idx="2"/>
          </p:cNvCxnSpPr>
          <p:nvPr/>
        </p:nvCxnSpPr>
        <p:spPr bwMode="auto">
          <a:xfrm rot="16200000" flipH="1">
            <a:off x="7529498" y="10814535"/>
            <a:ext cx="2689423" cy="1003311"/>
          </a:xfrm>
          <a:prstGeom prst="curvedConnector2">
            <a:avLst/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7" name="AutoShape 184">
            <a:extLst>
              <a:ext uri="{FF2B5EF4-FFF2-40B4-BE49-F238E27FC236}">
                <a16:creationId xmlns:a16="http://schemas.microsoft.com/office/drawing/2014/main" id="{403C639F-F2B6-9947-B9FE-18151A5AE2B5}"/>
              </a:ext>
            </a:extLst>
          </p:cNvPr>
          <p:cNvCxnSpPr>
            <a:cxnSpLocks noChangeShapeType="1"/>
            <a:stCxn id="196" idx="2"/>
            <a:endCxn id="154" idx="2"/>
          </p:cNvCxnSpPr>
          <p:nvPr/>
        </p:nvCxnSpPr>
        <p:spPr bwMode="auto">
          <a:xfrm rot="10800000" flipV="1">
            <a:off x="1407973" y="9154451"/>
            <a:ext cx="894268" cy="3506499"/>
          </a:xfrm>
          <a:prstGeom prst="curvedConnector3">
            <a:avLst>
              <a:gd name="adj1" fmla="val 125563"/>
            </a:avLst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1" name="AutoShape 184">
            <a:extLst>
              <a:ext uri="{FF2B5EF4-FFF2-40B4-BE49-F238E27FC236}">
                <a16:creationId xmlns:a16="http://schemas.microsoft.com/office/drawing/2014/main" id="{17F67B71-7F1D-F84C-9BBC-97F4F169ED34}"/>
              </a:ext>
            </a:extLst>
          </p:cNvPr>
          <p:cNvCxnSpPr>
            <a:cxnSpLocks noChangeShapeType="1"/>
            <a:stCxn id="196" idx="2"/>
            <a:endCxn id="400" idx="6"/>
          </p:cNvCxnSpPr>
          <p:nvPr/>
        </p:nvCxnSpPr>
        <p:spPr bwMode="auto">
          <a:xfrm rot="10800000" flipV="1">
            <a:off x="-1227819" y="9154452"/>
            <a:ext cx="3530061" cy="3507908"/>
          </a:xfrm>
          <a:prstGeom prst="curvedConnector3">
            <a:avLst>
              <a:gd name="adj1" fmla="val 31207"/>
            </a:avLst>
          </a:prstGeom>
          <a:noFill/>
          <a:ln w="38100">
            <a:solidFill>
              <a:sysClr val="windowText" lastClr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D4ADE34F-05A6-F64C-BC6B-43EEDCFBACAF}"/>
              </a:ext>
            </a:extLst>
          </p:cNvPr>
          <p:cNvSpPr txBox="1"/>
          <p:nvPr/>
        </p:nvSpPr>
        <p:spPr>
          <a:xfrm>
            <a:off x="7678634" y="10961502"/>
            <a:ext cx="1364476" cy="37446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decompose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F128B79F-56E7-7E44-B368-3B34CC37CFD9}"/>
              </a:ext>
            </a:extLst>
          </p:cNvPr>
          <p:cNvSpPr txBox="1"/>
          <p:nvPr/>
        </p:nvSpPr>
        <p:spPr>
          <a:xfrm>
            <a:off x="440650" y="10913285"/>
            <a:ext cx="1364476" cy="37446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229404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732618-4A4D-BD4F-95F9-17FEA07F9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3" t="16404" r="24227" b="15585"/>
          <a:stretch/>
        </p:blipFill>
        <p:spPr>
          <a:xfrm>
            <a:off x="-519953" y="-1488141"/>
            <a:ext cx="10506635" cy="6615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11325-1474-1040-9439-70E5B9D76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3" t="57647" r="24227" b="4671"/>
          <a:stretch/>
        </p:blipFill>
        <p:spPr>
          <a:xfrm>
            <a:off x="-484095" y="5127812"/>
            <a:ext cx="10506635" cy="36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9B5A16A5-FDB6-E943-9BA3-9D19B602D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3437" y="-2225228"/>
            <a:ext cx="12015240" cy="12467224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58024653-2DDD-664B-8C90-0A9921D46C5A}"/>
              </a:ext>
            </a:extLst>
          </p:cNvPr>
          <p:cNvSpPr/>
          <p:nvPr/>
        </p:nvSpPr>
        <p:spPr>
          <a:xfrm>
            <a:off x="6570923" y="2246111"/>
            <a:ext cx="4164685" cy="4989040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65DB9B6-C7F9-DF4A-8479-C0055523171E}"/>
              </a:ext>
            </a:extLst>
          </p:cNvPr>
          <p:cNvSpPr/>
          <p:nvPr/>
        </p:nvSpPr>
        <p:spPr>
          <a:xfrm>
            <a:off x="10995494" y="2246110"/>
            <a:ext cx="7551769" cy="8284238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6B5633-AE83-A949-898E-1B347A4B969E}"/>
              </a:ext>
            </a:extLst>
          </p:cNvPr>
          <p:cNvSpPr/>
          <p:nvPr/>
        </p:nvSpPr>
        <p:spPr>
          <a:xfrm>
            <a:off x="8303984" y="251771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37D2C9-6817-E34B-B34E-4D89E5576431}"/>
              </a:ext>
            </a:extLst>
          </p:cNvPr>
          <p:cNvGrpSpPr/>
          <p:nvPr/>
        </p:nvGrpSpPr>
        <p:grpSpPr>
          <a:xfrm>
            <a:off x="13685490" y="-2453905"/>
            <a:ext cx="2206371" cy="1334123"/>
            <a:chOff x="7036608" y="807374"/>
            <a:chExt cx="2206371" cy="133412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328747-9810-D845-AE66-6FDE860A865B}"/>
                </a:ext>
              </a:extLst>
            </p:cNvPr>
            <p:cNvSpPr/>
            <p:nvPr/>
          </p:nvSpPr>
          <p:spPr>
            <a:xfrm>
              <a:off x="7036608" y="807374"/>
              <a:ext cx="1753849" cy="1334123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4A59FE-F380-AD42-958F-97906D442C45}"/>
                </a:ext>
              </a:extLst>
            </p:cNvPr>
            <p:cNvSpPr txBox="1"/>
            <p:nvPr/>
          </p:nvSpPr>
          <p:spPr>
            <a:xfrm>
              <a:off x="7186006" y="883338"/>
              <a:ext cx="20569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Game action</a:t>
              </a:r>
            </a:p>
            <a:p>
              <a:pPr marL="0" marR="0" lvl="0" indent="0" defTabSz="4572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Action</a:t>
              </a:r>
            </a:p>
            <a:p>
              <a:pPr marL="0" marR="0" lvl="0" indent="0" defTabSz="4572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Terminal state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61FEA86-915D-B440-A888-888B54B26052}"/>
              </a:ext>
            </a:extLst>
          </p:cNvPr>
          <p:cNvSpPr/>
          <p:nvPr/>
        </p:nvSpPr>
        <p:spPr>
          <a:xfrm>
            <a:off x="13670209" y="2349629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D672C-9CA6-D44A-B18C-1BE9A8AF9B17}"/>
              </a:ext>
            </a:extLst>
          </p:cNvPr>
          <p:cNvSpPr/>
          <p:nvPr/>
        </p:nvSpPr>
        <p:spPr>
          <a:xfrm>
            <a:off x="14434002" y="16765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F9A36-B40E-214D-B449-7C7DC77A304C}"/>
              </a:ext>
            </a:extLst>
          </p:cNvPr>
          <p:cNvSpPr txBox="1"/>
          <p:nvPr/>
        </p:nvSpPr>
        <p:spPr>
          <a:xfrm>
            <a:off x="11830044" y="-215729"/>
            <a:ext cx="246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WAY-knowledge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P</a:t>
            </a:r>
            <a:r>
              <a:rPr lang="en-US" sz="2400" kern="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GDS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49EED-645F-FA4D-8BFE-7CCF7F3F69B1}"/>
              </a:ext>
            </a:extLst>
          </p:cNvPr>
          <p:cNvSpPr txBox="1"/>
          <p:nvPr/>
        </p:nvSpPr>
        <p:spPr>
          <a:xfrm>
            <a:off x="8036112" y="3858486"/>
            <a:ext cx="228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Gameplay-stimulus event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EFB33-39A2-784F-BFE2-BC138D0CAE0E}"/>
              </a:ext>
            </a:extLst>
          </p:cNvPr>
          <p:cNvSpPr txBox="1"/>
          <p:nvPr/>
        </p:nvSpPr>
        <p:spPr>
          <a:xfrm>
            <a:off x="13218134" y="3786672"/>
            <a:ext cx="265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Gameplay-mechanism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0BA84-D437-E446-9794-D73E78E95E19}"/>
              </a:ext>
            </a:extLst>
          </p:cNvPr>
          <p:cNvSpPr txBox="1"/>
          <p:nvPr/>
        </p:nvSpPr>
        <p:spPr>
          <a:xfrm>
            <a:off x="14668298" y="-1084980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 event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3DFFE-290B-6E44-AB16-6733AD7362AB}"/>
              </a:ext>
            </a:extLst>
          </p:cNvPr>
          <p:cNvSpPr txBox="1"/>
          <p:nvPr/>
        </p:nvSpPr>
        <p:spPr>
          <a:xfrm>
            <a:off x="13754631" y="242187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cxnSp>
        <p:nvCxnSpPr>
          <p:cNvPr id="15" name="Elbow Connector 24">
            <a:extLst>
              <a:ext uri="{FF2B5EF4-FFF2-40B4-BE49-F238E27FC236}">
                <a16:creationId xmlns:a16="http://schemas.microsoft.com/office/drawing/2014/main" id="{0688F415-CD9B-B848-A23F-D6EAC2CF55D2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9180909" y="377962"/>
            <a:ext cx="5368760" cy="213975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6" name="Elbow Connector 24">
            <a:extLst>
              <a:ext uri="{FF2B5EF4-FFF2-40B4-BE49-F238E27FC236}">
                <a16:creationId xmlns:a16="http://schemas.microsoft.com/office/drawing/2014/main" id="{CF44380A-3FBD-244D-A994-99AB74EDE7D5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14547134" y="377962"/>
            <a:ext cx="2535" cy="197166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7" name="Elbow Connector 24">
            <a:extLst>
              <a:ext uri="{FF2B5EF4-FFF2-40B4-BE49-F238E27FC236}">
                <a16:creationId xmlns:a16="http://schemas.microsoft.com/office/drawing/2014/main" id="{D16D7A78-E1BB-2C46-B2FE-9C2320C97DE2}"/>
              </a:ext>
            </a:extLst>
          </p:cNvPr>
          <p:cNvCxnSpPr>
            <a:stCxn id="6" idx="4"/>
            <a:endCxn id="9" idx="0"/>
          </p:cNvCxnSpPr>
          <p:nvPr/>
        </p:nvCxnSpPr>
        <p:spPr>
          <a:xfrm flipH="1">
            <a:off x="14549669" y="-1119782"/>
            <a:ext cx="12746" cy="128744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49F7CD-5E4D-714E-AE01-896C2CBB7E71}"/>
              </a:ext>
            </a:extLst>
          </p:cNvPr>
          <p:cNvSpPr txBox="1"/>
          <p:nvPr/>
        </p:nvSpPr>
        <p:spPr>
          <a:xfrm>
            <a:off x="8303983" y="2586343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5AC968-1CAE-164B-969C-5436D9D682A1}"/>
              </a:ext>
            </a:extLst>
          </p:cNvPr>
          <p:cNvSpPr/>
          <p:nvPr/>
        </p:nvSpPr>
        <p:spPr>
          <a:xfrm>
            <a:off x="19012779" y="2408623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D2B48-A679-7D40-8CAB-43D07264F0C6}"/>
              </a:ext>
            </a:extLst>
          </p:cNvPr>
          <p:cNvSpPr txBox="1"/>
          <p:nvPr/>
        </p:nvSpPr>
        <p:spPr>
          <a:xfrm>
            <a:off x="19107280" y="2459175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49016-E4C7-174C-818D-5B5883A0AAC0}"/>
              </a:ext>
            </a:extLst>
          </p:cNvPr>
          <p:cNvSpPr txBox="1"/>
          <p:nvPr/>
        </p:nvSpPr>
        <p:spPr>
          <a:xfrm>
            <a:off x="18510191" y="3845666"/>
            <a:ext cx="275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Gameplay-consequence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cxnSp>
        <p:nvCxnSpPr>
          <p:cNvPr id="22" name="Elbow Connector 24">
            <a:extLst>
              <a:ext uri="{FF2B5EF4-FFF2-40B4-BE49-F238E27FC236}">
                <a16:creationId xmlns:a16="http://schemas.microsoft.com/office/drawing/2014/main" id="{FA63A762-8341-4D41-9930-08262F3BC0FE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14549669" y="377962"/>
            <a:ext cx="5340035" cy="203066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E5AA2DB-22AA-3049-B9CB-B8BF9C6EC286}"/>
              </a:ext>
            </a:extLst>
          </p:cNvPr>
          <p:cNvSpPr/>
          <p:nvPr/>
        </p:nvSpPr>
        <p:spPr>
          <a:xfrm>
            <a:off x="11360816" y="8193341"/>
            <a:ext cx="1753849" cy="1334123"/>
          </a:xfrm>
          <a:prstGeom prst="ellipse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7DD968-B566-934B-AA95-2E02366BB706}"/>
              </a:ext>
            </a:extLst>
          </p:cNvPr>
          <p:cNvSpPr/>
          <p:nvPr/>
        </p:nvSpPr>
        <p:spPr>
          <a:xfrm>
            <a:off x="13657686" y="809706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6AB5CE2-AFB3-7144-B763-B103376BA78D}"/>
              </a:ext>
            </a:extLst>
          </p:cNvPr>
          <p:cNvSpPr/>
          <p:nvPr/>
        </p:nvSpPr>
        <p:spPr>
          <a:xfrm>
            <a:off x="14421479" y="5915097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8D1BA8-4897-2F48-BB21-1A95153881CD}"/>
              </a:ext>
            </a:extLst>
          </p:cNvPr>
          <p:cNvSpPr txBox="1"/>
          <p:nvPr/>
        </p:nvSpPr>
        <p:spPr>
          <a:xfrm>
            <a:off x="11830043" y="5531709"/>
            <a:ext cx="245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WAY-knowledge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P</a:t>
            </a:r>
            <a:r>
              <a:rPr lang="en-US" sz="2400" kern="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GDS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652471-FAEF-9547-9B8B-A9D690F7735C}"/>
              </a:ext>
            </a:extLst>
          </p:cNvPr>
          <p:cNvSpPr txBox="1"/>
          <p:nvPr/>
        </p:nvSpPr>
        <p:spPr>
          <a:xfrm>
            <a:off x="11092944" y="9534110"/>
            <a:ext cx="228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Gameplay-stimulus event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883611-8BF8-A342-B209-EA344A7E434A}"/>
              </a:ext>
            </a:extLst>
          </p:cNvPr>
          <p:cNvSpPr txBox="1"/>
          <p:nvPr/>
        </p:nvSpPr>
        <p:spPr>
          <a:xfrm>
            <a:off x="13205611" y="9534110"/>
            <a:ext cx="265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Gameplay-mechanism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B36222-2683-4244-A3B3-7A9D30643432}"/>
              </a:ext>
            </a:extLst>
          </p:cNvPr>
          <p:cNvSpPr txBox="1"/>
          <p:nvPr/>
        </p:nvSpPr>
        <p:spPr>
          <a:xfrm>
            <a:off x="13742108" y="8169317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cxnSp>
        <p:nvCxnSpPr>
          <p:cNvPr id="53" name="Elbow Connector 24">
            <a:extLst>
              <a:ext uri="{FF2B5EF4-FFF2-40B4-BE49-F238E27FC236}">
                <a16:creationId xmlns:a16="http://schemas.microsoft.com/office/drawing/2014/main" id="{09E47E56-118C-B542-9CC4-AB5B9079C7E7}"/>
              </a:ext>
            </a:extLst>
          </p:cNvPr>
          <p:cNvCxnSpPr>
            <a:stCxn id="47" idx="2"/>
            <a:endCxn id="42" idx="0"/>
          </p:cNvCxnSpPr>
          <p:nvPr/>
        </p:nvCxnSpPr>
        <p:spPr>
          <a:xfrm flipH="1">
            <a:off x="12237741" y="6125400"/>
            <a:ext cx="2299405" cy="206794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54" name="Elbow Connector 24">
            <a:extLst>
              <a:ext uri="{FF2B5EF4-FFF2-40B4-BE49-F238E27FC236}">
                <a16:creationId xmlns:a16="http://schemas.microsoft.com/office/drawing/2014/main" id="{5626B380-0403-7E4B-BF1A-C9825DC23BA5}"/>
              </a:ext>
            </a:extLst>
          </p:cNvPr>
          <p:cNvCxnSpPr>
            <a:stCxn id="47" idx="2"/>
            <a:endCxn id="46" idx="0"/>
          </p:cNvCxnSpPr>
          <p:nvPr/>
        </p:nvCxnSpPr>
        <p:spPr>
          <a:xfrm flipH="1">
            <a:off x="14534611" y="6125400"/>
            <a:ext cx="2535" cy="197166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55" name="Elbow Connector 24">
            <a:extLst>
              <a:ext uri="{FF2B5EF4-FFF2-40B4-BE49-F238E27FC236}">
                <a16:creationId xmlns:a16="http://schemas.microsoft.com/office/drawing/2014/main" id="{E93077EB-1556-C447-8457-ECF8A0A8E904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14537146" y="3683752"/>
            <a:ext cx="9988" cy="22313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185C6F2-01B7-8047-82A0-A4D416B5B2BF}"/>
              </a:ext>
            </a:extLst>
          </p:cNvPr>
          <p:cNvSpPr txBox="1"/>
          <p:nvPr/>
        </p:nvSpPr>
        <p:spPr>
          <a:xfrm>
            <a:off x="11360815" y="8261967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607C1C-A21B-394B-BD38-6157ECDCF6DF}"/>
              </a:ext>
            </a:extLst>
          </p:cNvPr>
          <p:cNvSpPr/>
          <p:nvPr/>
        </p:nvSpPr>
        <p:spPr>
          <a:xfrm>
            <a:off x="16093726" y="8097067"/>
            <a:ext cx="1753849" cy="133412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EB9335-31F8-444C-9F5B-C8A4644E3460}"/>
              </a:ext>
            </a:extLst>
          </p:cNvPr>
          <p:cNvSpPr txBox="1"/>
          <p:nvPr/>
        </p:nvSpPr>
        <p:spPr>
          <a:xfrm>
            <a:off x="16188227" y="814761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AA24A9-D5D9-904E-8BB1-8D535FA310D6}"/>
              </a:ext>
            </a:extLst>
          </p:cNvPr>
          <p:cNvSpPr txBox="1"/>
          <p:nvPr/>
        </p:nvSpPr>
        <p:spPr>
          <a:xfrm>
            <a:off x="15591138" y="9534110"/>
            <a:ext cx="275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Gameplay-consequence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event</a:t>
            </a:r>
          </a:p>
        </p:txBody>
      </p:sp>
      <p:cxnSp>
        <p:nvCxnSpPr>
          <p:cNvPr id="60" name="Elbow Connector 24">
            <a:extLst>
              <a:ext uri="{FF2B5EF4-FFF2-40B4-BE49-F238E27FC236}">
                <a16:creationId xmlns:a16="http://schemas.microsoft.com/office/drawing/2014/main" id="{F0AB423C-8940-B04F-892F-0512D764BEAA}"/>
              </a:ext>
            </a:extLst>
          </p:cNvPr>
          <p:cNvCxnSpPr>
            <a:stCxn id="47" idx="2"/>
            <a:endCxn id="57" idx="0"/>
          </p:cNvCxnSpPr>
          <p:nvPr/>
        </p:nvCxnSpPr>
        <p:spPr>
          <a:xfrm>
            <a:off x="14537146" y="6125400"/>
            <a:ext cx="2433505" cy="197166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CD92FCB-B04F-C641-9011-F023D496E28B}"/>
              </a:ext>
            </a:extLst>
          </p:cNvPr>
          <p:cNvSpPr/>
          <p:nvPr/>
        </p:nvSpPr>
        <p:spPr>
          <a:xfrm>
            <a:off x="-1531991" y="9447367"/>
            <a:ext cx="5455077" cy="88625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AutoShape 184">
            <a:extLst>
              <a:ext uri="{FF2B5EF4-FFF2-40B4-BE49-F238E27FC236}">
                <a16:creationId xmlns:a16="http://schemas.microsoft.com/office/drawing/2014/main" id="{BC8BA992-4FF2-4B4F-9491-DFEBF23F25E6}"/>
              </a:ext>
            </a:extLst>
          </p:cNvPr>
          <p:cNvCxnSpPr>
            <a:cxnSpLocks noChangeShapeType="1"/>
            <a:stCxn id="65" idx="3"/>
            <a:endCxn id="184" idx="1"/>
          </p:cNvCxnSpPr>
          <p:nvPr/>
        </p:nvCxnSpPr>
        <p:spPr bwMode="auto">
          <a:xfrm flipV="1">
            <a:off x="3923086" y="4929668"/>
            <a:ext cx="2591264" cy="4960827"/>
          </a:xfrm>
          <a:prstGeom prst="curvedConnector3">
            <a:avLst>
              <a:gd name="adj1" fmla="val 32925"/>
            </a:avLst>
          </a:prstGeom>
          <a:noFill/>
          <a:ln w="57150">
            <a:solidFill>
              <a:srgbClr val="7030A0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3D9A3E47-59DF-AB45-9028-7850CCC636C4}"/>
              </a:ext>
            </a:extLst>
          </p:cNvPr>
          <p:cNvSpPr/>
          <p:nvPr/>
        </p:nvSpPr>
        <p:spPr>
          <a:xfrm>
            <a:off x="8324069" y="5550494"/>
            <a:ext cx="1753849" cy="1334123"/>
          </a:xfrm>
          <a:prstGeom prst="ellipse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571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4DFCB1C-3486-1242-80A7-6636E246B104}"/>
              </a:ext>
            </a:extLst>
          </p:cNvPr>
          <p:cNvSpPr/>
          <p:nvPr/>
        </p:nvSpPr>
        <p:spPr>
          <a:xfrm>
            <a:off x="9078173" y="4765409"/>
            <a:ext cx="231333" cy="21030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4C695DB-074C-3E48-8272-7679FC120C5D}"/>
              </a:ext>
            </a:extLst>
          </p:cNvPr>
          <p:cNvSpPr txBox="1"/>
          <p:nvPr/>
        </p:nvSpPr>
        <p:spPr>
          <a:xfrm>
            <a:off x="8408491" y="5622744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Game 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Action</a:t>
            </a:r>
          </a:p>
          <a:p>
            <a:pPr marL="0" marR="0" lvl="0" indent="0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Terminal state</a:t>
            </a:r>
          </a:p>
        </p:txBody>
      </p:sp>
      <p:cxnSp>
        <p:nvCxnSpPr>
          <p:cNvPr id="173" name="Elbow Connector 24">
            <a:extLst>
              <a:ext uri="{FF2B5EF4-FFF2-40B4-BE49-F238E27FC236}">
                <a16:creationId xmlns:a16="http://schemas.microsoft.com/office/drawing/2014/main" id="{DE42C986-5458-904F-88A6-B86C5F50104D}"/>
              </a:ext>
            </a:extLst>
          </p:cNvPr>
          <p:cNvCxnSpPr>
            <a:cxnSpLocks/>
            <a:stCxn id="170" idx="2"/>
            <a:endCxn id="169" idx="0"/>
          </p:cNvCxnSpPr>
          <p:nvPr/>
        </p:nvCxnSpPr>
        <p:spPr>
          <a:xfrm>
            <a:off x="9193840" y="4975712"/>
            <a:ext cx="7154" cy="57478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74" name="Elbow Connector 24">
            <a:extLst>
              <a:ext uri="{FF2B5EF4-FFF2-40B4-BE49-F238E27FC236}">
                <a16:creationId xmlns:a16="http://schemas.microsoft.com/office/drawing/2014/main" id="{A659FE9A-0869-A948-9790-51DD9F02923C}"/>
              </a:ext>
            </a:extLst>
          </p:cNvPr>
          <p:cNvCxnSpPr>
            <a:cxnSpLocks/>
            <a:stCxn id="4" idx="4"/>
            <a:endCxn id="170" idx="0"/>
          </p:cNvCxnSpPr>
          <p:nvPr/>
        </p:nvCxnSpPr>
        <p:spPr>
          <a:xfrm>
            <a:off x="9180909" y="3851840"/>
            <a:ext cx="12931" cy="91356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EC2063E-3F6B-5B4E-ACEC-951C12DCF317}"/>
              </a:ext>
            </a:extLst>
          </p:cNvPr>
          <p:cNvSpPr txBox="1"/>
          <p:nvPr/>
        </p:nvSpPr>
        <p:spPr>
          <a:xfrm>
            <a:off x="6514350" y="4514169"/>
            <a:ext cx="246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WAY-knowledge of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kern="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GDS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05" name="AutoShape 184">
            <a:extLst>
              <a:ext uri="{FF2B5EF4-FFF2-40B4-BE49-F238E27FC236}">
                <a16:creationId xmlns:a16="http://schemas.microsoft.com/office/drawing/2014/main" id="{18097F9B-66DA-8248-951A-54590B2CD1D7}"/>
              </a:ext>
            </a:extLst>
          </p:cNvPr>
          <p:cNvCxnSpPr>
            <a:cxnSpLocks noChangeShapeType="1"/>
            <a:stCxn id="65" idx="3"/>
          </p:cNvCxnSpPr>
          <p:nvPr/>
        </p:nvCxnSpPr>
        <p:spPr bwMode="auto">
          <a:xfrm flipV="1">
            <a:off x="3923086" y="9168613"/>
            <a:ext cx="7079830" cy="721882"/>
          </a:xfrm>
          <a:prstGeom prst="straightConnector1">
            <a:avLst/>
          </a:prstGeom>
          <a:noFill/>
          <a:ln w="57150">
            <a:solidFill>
              <a:srgbClr val="7030A0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6" name="AutoShape 184">
            <a:extLst>
              <a:ext uri="{FF2B5EF4-FFF2-40B4-BE49-F238E27FC236}">
                <a16:creationId xmlns:a16="http://schemas.microsoft.com/office/drawing/2014/main" id="{5ABBB360-5240-6B42-8DF5-18ECCE48BFEB}"/>
              </a:ext>
            </a:extLst>
          </p:cNvPr>
          <p:cNvCxnSpPr>
            <a:cxnSpLocks noChangeShapeType="1"/>
            <a:stCxn id="221" idx="3"/>
            <a:endCxn id="48" idx="2"/>
          </p:cNvCxnSpPr>
          <p:nvPr/>
        </p:nvCxnSpPr>
        <p:spPr bwMode="auto">
          <a:xfrm flipV="1">
            <a:off x="9170129" y="6362706"/>
            <a:ext cx="3888478" cy="1599177"/>
          </a:xfrm>
          <a:prstGeom prst="curvedConnector2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F0696CE-14CB-3F40-B7B9-FEA68BED20D3}"/>
              </a:ext>
            </a:extLst>
          </p:cNvPr>
          <p:cNvSpPr/>
          <p:nvPr/>
        </p:nvSpPr>
        <p:spPr>
          <a:xfrm>
            <a:off x="5005444" y="7648777"/>
            <a:ext cx="4164685" cy="6262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AutoShape 184">
            <a:extLst>
              <a:ext uri="{FF2B5EF4-FFF2-40B4-BE49-F238E27FC236}">
                <a16:creationId xmlns:a16="http://schemas.microsoft.com/office/drawing/2014/main" id="{C6195667-B7A6-6046-9D45-718296806885}"/>
              </a:ext>
            </a:extLst>
          </p:cNvPr>
          <p:cNvCxnSpPr>
            <a:cxnSpLocks noChangeShapeType="1"/>
            <a:stCxn id="221" idx="3"/>
            <a:endCxn id="10" idx="2"/>
          </p:cNvCxnSpPr>
          <p:nvPr/>
        </p:nvCxnSpPr>
        <p:spPr bwMode="auto">
          <a:xfrm flipV="1">
            <a:off x="9170129" y="615268"/>
            <a:ext cx="3894740" cy="7346615"/>
          </a:xfrm>
          <a:prstGeom prst="curvedConnector2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512126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19851</TotalTime>
  <Words>1205</Words>
  <Application>Microsoft Macintosh PowerPoint</Application>
  <PresentationFormat>Widescreen</PresentationFormat>
  <Paragraphs>519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游ゴシック</vt:lpstr>
      <vt:lpstr>Arial</vt:lpstr>
      <vt:lpstr>Calibri</vt:lpstr>
      <vt:lpstr>Calibri Light</vt:lpstr>
      <vt:lpstr>Cambria Math</vt:lpstr>
      <vt:lpstr>HGS創英角ﾎﾟｯﾌﾟ体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Geiser Chalco</dc:creator>
  <cp:lastModifiedBy>Geiser Chalco</cp:lastModifiedBy>
  <cp:revision>177</cp:revision>
  <dcterms:created xsi:type="dcterms:W3CDTF">2018-06-12T16:35:40Z</dcterms:created>
  <dcterms:modified xsi:type="dcterms:W3CDTF">2018-07-05T07:11:51Z</dcterms:modified>
</cp:coreProperties>
</file>